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58" r:id="rId4"/>
    <p:sldId id="259" r:id="rId5"/>
    <p:sldId id="261" r:id="rId6"/>
    <p:sldId id="262" r:id="rId7"/>
    <p:sldId id="260" r:id="rId8"/>
    <p:sldId id="264" r:id="rId9"/>
    <p:sldId id="265" r:id="rId10"/>
    <p:sldId id="300" r:id="rId11"/>
    <p:sldId id="301" r:id="rId12"/>
    <p:sldId id="299" r:id="rId13"/>
    <p:sldId id="302" r:id="rId14"/>
    <p:sldId id="306" r:id="rId15"/>
    <p:sldId id="303" r:id="rId16"/>
    <p:sldId id="305" r:id="rId17"/>
    <p:sldId id="307" r:id="rId18"/>
    <p:sldId id="308" r:id="rId19"/>
    <p:sldId id="309" r:id="rId20"/>
    <p:sldId id="31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790-70B9-4D7F-A17A-B5D21C421A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F87D-9158-41F6-8B30-BA6C630119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4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790-70B9-4D7F-A17A-B5D21C421A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F87D-9158-41F6-8B30-BA6C630119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6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790-70B9-4D7F-A17A-B5D21C421A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F87D-9158-41F6-8B30-BA6C630119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8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790-70B9-4D7F-A17A-B5D21C421A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F87D-9158-41F6-8B30-BA6C630119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2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790-70B9-4D7F-A17A-B5D21C421A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F87D-9158-41F6-8B30-BA6C630119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4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790-70B9-4D7F-A17A-B5D21C421A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F87D-9158-41F6-8B30-BA6C630119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3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790-70B9-4D7F-A17A-B5D21C421A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F87D-9158-41F6-8B30-BA6C630119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7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790-70B9-4D7F-A17A-B5D21C421A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F87D-9158-41F6-8B30-BA6C630119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5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790-70B9-4D7F-A17A-B5D21C421A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F87D-9158-41F6-8B30-BA6C630119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7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790-70B9-4D7F-A17A-B5D21C421A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F87D-9158-41F6-8B30-BA6C630119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4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6790-70B9-4D7F-A17A-B5D21C421A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F87D-9158-41F6-8B30-BA6C630119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0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26790-70B9-4D7F-A17A-B5D21C421A9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CF87D-9158-41F6-8B30-BA6C630119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465039" y="5897162"/>
            <a:ext cx="89984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 la prevención y la acción el que ganas eres TU ! </a:t>
            </a:r>
          </a:p>
          <a:p>
            <a:pPr algn="ctr"/>
            <a:endParaRPr lang="es-ES" sz="24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E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9159"/>
            <a:ext cx="3666676" cy="132884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844096" y="-78981"/>
            <a:ext cx="76973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r>
              <a:rPr lang="es-E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6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COPASST  </a:t>
            </a:r>
            <a:r>
              <a:rPr lang="es-ES" sz="36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Seccional Cartagena </a:t>
            </a:r>
            <a:r>
              <a:rPr lang="es-ES" sz="36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UNE A LA CAMPAÑA !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299" y="1090165"/>
            <a:ext cx="3463223" cy="2298508"/>
          </a:xfrm>
          <a:prstGeom prst="rect">
            <a:avLst/>
          </a:prstGeom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900" y="704001"/>
            <a:ext cx="2219380" cy="2653489"/>
          </a:xfrm>
          <a:prstGeom prst="rect">
            <a:avLst/>
          </a:prstGeom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6900" y="3511041"/>
            <a:ext cx="2219380" cy="2361159"/>
          </a:xfrm>
          <a:prstGeom prst="rect">
            <a:avLst/>
          </a:prstGeom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0299" y="3511041"/>
            <a:ext cx="2053611" cy="2366874"/>
          </a:xfrm>
          <a:prstGeom prst="rect">
            <a:avLst/>
          </a:prstGeom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3543" y="3500193"/>
            <a:ext cx="2119957" cy="242760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ángulo 2"/>
          <p:cNvSpPr/>
          <p:nvPr/>
        </p:nvSpPr>
        <p:spPr>
          <a:xfrm>
            <a:off x="4714875" y="6286500"/>
            <a:ext cx="6826604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SOLOS HACEMOS POCO, PERO UNIDOS HACEMOS MUCHO.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95" y="1700974"/>
            <a:ext cx="4603188" cy="33318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96" y="9710"/>
            <a:ext cx="2995956" cy="13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9237"/>
            <a:ext cx="2129246" cy="95876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331335" y="102241"/>
            <a:ext cx="86296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 3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s-ES" sz="3200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ETAPA DEL HACER 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s-ES" sz="32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GESTIÓN 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DISTANCIAMIENTO SOCIAL 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</a:t>
            </a:r>
            <a:endParaRPr lang="es-ES" sz="3200" b="1" i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3200" b="1" i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426" y="5754208"/>
            <a:ext cx="1778574" cy="108012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435814" y="5363130"/>
            <a:ext cx="752951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Campaña de Copasst para Asegurar las áreas de trabajo o despachos reducidos a través de recorridos aplicando demarcación y señalización de áreas para mantener el distanciamiento 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16" y="1904201"/>
            <a:ext cx="3409407" cy="30701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930" y="1603634"/>
            <a:ext cx="3123503" cy="337068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96" y="9710"/>
            <a:ext cx="2995956" cy="13285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9925" y="1541523"/>
            <a:ext cx="2890801" cy="37954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56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1499"/>
            <a:ext cx="2124222" cy="9565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331335" y="102241"/>
            <a:ext cx="86296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 3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s-ES" sz="3200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ETAPA DEL HACER 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s-ES" sz="32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GESTIÓN 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DISTANCIAMIENTO SOCIAL 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</a:t>
            </a:r>
            <a:endParaRPr lang="es-ES" sz="3200" b="1" i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3200" b="1" i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426" y="5754208"/>
            <a:ext cx="1778574" cy="108012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667" y="1530162"/>
            <a:ext cx="5151194" cy="35322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" name="Rectángulo 16"/>
          <p:cNvSpPr/>
          <p:nvPr/>
        </p:nvSpPr>
        <p:spPr>
          <a:xfrm>
            <a:off x="2995955" y="5227483"/>
            <a:ext cx="6806157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Producto Final – Área de trabajo debidamente demarcada para respetar el distanciamiento , se acompaña con el cumplimiento de aforo para cada despacho , sobre todo cuando son despachos más pequeños.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995956" cy="13285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018" y="1530162"/>
            <a:ext cx="5041270" cy="35322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710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1499"/>
            <a:ext cx="2124222" cy="9565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715065" y="102241"/>
            <a:ext cx="92459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 3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s-ES" sz="3200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ETAPA DEL HACER 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s-ES" sz="32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GESTIÓN 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DISTANCIAMIENTO SOCIAL 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</a:t>
            </a:r>
            <a:endParaRPr lang="es-ES" sz="3200" b="1" i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3200" b="1" i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426" y="5754208"/>
            <a:ext cx="1778574" cy="1080121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60383" y="2750394"/>
            <a:ext cx="4906999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Acompañamiento del COPASST para SIMULACRO de Ingreso a la sedes Judiciales , con el fín</a:t>
            </a:r>
            <a:r>
              <a:rPr lang="es-ES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fortalecer la forma segura de ingresar a las sedes judiciales , respetando el distanciamiento . 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803" y="1436701"/>
            <a:ext cx="6224994" cy="4131469"/>
          </a:xfrm>
          <a:prstGeom prst="rect">
            <a:avLst/>
          </a:prstGeom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6" y="9710"/>
            <a:ext cx="2995956" cy="13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1499"/>
            <a:ext cx="2124222" cy="9565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331335" y="102241"/>
            <a:ext cx="862964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 3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s-ES" sz="3200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ETAPA DEL HACER 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s-ES" sz="32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ELEMENTOS DE PROTECCIÓN PERSONAL Y DE BIOSEGURIDAD .  </a:t>
            </a:r>
            <a:endParaRPr lang="es-ES" sz="3200" b="1" i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3200" b="1" i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426" y="5754208"/>
            <a:ext cx="1778574" cy="1080121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2077676" y="5186607"/>
            <a:ext cx="8294628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INSPECCIONES DEL COPASST reforzando el Uso Adecuado del Tapabocas y otras medidas de Bioseguridad , esto con el APOYO de las Vigías de Salud al Ingreso de Todas las Sedes Judiciales , complementado con la gestión de verificación de necesidades de insumos de Bioseguridad en par con el Profesional Universitario para apoyo de SST – COVID- 19     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6" y="9710"/>
            <a:ext cx="2995956" cy="13285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4" y="2094310"/>
            <a:ext cx="3667105" cy="30247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0257" y="2094310"/>
            <a:ext cx="3122666" cy="22232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1343" y="2062508"/>
            <a:ext cx="2915092" cy="230138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0877" y="1662357"/>
            <a:ext cx="1990725" cy="35242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76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1499"/>
            <a:ext cx="2124222" cy="9565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331335" y="102241"/>
            <a:ext cx="862964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 3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s-ES" sz="3200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ETAPA DEL HACER 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s-ES" sz="32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ELEMENTOS DE PROTECCIÓN PERSONAL Y DE BIOSEGURIDAD .  </a:t>
            </a:r>
            <a:endParaRPr lang="es-ES" sz="3200" b="1" i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3200" b="1" i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426" y="5754208"/>
            <a:ext cx="1778574" cy="1080121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2345250" y="5637052"/>
            <a:ext cx="784714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PARTICIPACIÓN DE COPASST en campañas visuales - Señalética de Prevención y USO ADECUADO Y OBLIGATORIO DE TAPABOCAS, reforzando lo socializado en el Protocolo de Bioseguridad.   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431" y="1950472"/>
            <a:ext cx="3496091" cy="35433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6" y="9710"/>
            <a:ext cx="2995956" cy="13285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45" y="1958723"/>
            <a:ext cx="4591179" cy="29493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6584" y="1909109"/>
            <a:ext cx="2703188" cy="35846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38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1499"/>
            <a:ext cx="2124222" cy="9565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331335" y="102241"/>
            <a:ext cx="862964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 3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s-ES" sz="3200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ETAPA DEL HACER 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s-ES" sz="32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DISPOSICIÓN FINAL DE ELEMENTOS DE BIOSEGURIDAD – TAPABOCAS  .  </a:t>
            </a:r>
            <a:endParaRPr lang="es-ES" sz="3200" b="1" i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3200" b="1" i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426" y="5754208"/>
            <a:ext cx="1778574" cy="1080121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2566278" y="5754033"/>
            <a:ext cx="784714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SENSIBILIZACION Y ACOMPAÑAMIENTO DEL  COPASST en  adecuación de puntos de acopio para Disposición segura de EPP de Bioseguridad , Tapabocas y clasificación adecuada de otros residuos .  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6" y="9710"/>
            <a:ext cx="2995956" cy="13285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0305" y="1814732"/>
            <a:ext cx="2574773" cy="37631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904" y="1814732"/>
            <a:ext cx="3034431" cy="37631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320" y="1814732"/>
            <a:ext cx="4615368" cy="37631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82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1499"/>
            <a:ext cx="2124222" cy="9565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331335" y="102241"/>
            <a:ext cx="862964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 3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s-ES" sz="3200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ETAPA DEL HACER 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s-ES" sz="32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DISPOSICIÓN FINAL DE ELEMENTOS DE BIOSEGURIDAD – TAPABOCAS  .  </a:t>
            </a:r>
            <a:endParaRPr lang="es-ES" sz="3200" b="1" i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3200" b="1" i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426" y="5754208"/>
            <a:ext cx="1778574" cy="1080121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2566278" y="5754033"/>
            <a:ext cx="784714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SENSIBILIZACION Y ACOMPAÑAMIENTO DEL  COPASST en  adecuación de puntos de acopio para Disposición segura de EPP de Bioseguridad , Tapabocas y clasificación adecuada de otros residuos .  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6" y="9710"/>
            <a:ext cx="2995956" cy="13285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0305" y="1814732"/>
            <a:ext cx="2574773" cy="37631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904" y="1814732"/>
            <a:ext cx="3034431" cy="37631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320" y="1814732"/>
            <a:ext cx="4615368" cy="37631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19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1499"/>
            <a:ext cx="2124222" cy="9565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331335" y="102241"/>
            <a:ext cx="862964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 3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s-ES" sz="3200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ETAPA DEL HACER 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s-ES" sz="32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SEGUROS APLICANDO LAS MEDIDA DE BIOSEGURIDA APRENDIDAS .  </a:t>
            </a:r>
          </a:p>
          <a:p>
            <a:pPr algn="ctr"/>
            <a:endParaRPr lang="es-ES" sz="3200" b="1" i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426" y="5754208"/>
            <a:ext cx="1778574" cy="1080121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276671" y="1681703"/>
            <a:ext cx="3659524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FORMACION DE LIDERES DE BIOSEGURIDAD EN CADA DESPACHO POR LOS MIEMBROS DEL COPASST  se realizó capacitación a varios servidores para ser entrenados como lideres de Bioseguridad , reforzando a haciendo alertas en el cumplimiento de las medidas de bioseguridad al interior de cada despacho esto apoyado con coordinadores de cada sede .   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6" y="9710"/>
            <a:ext cx="2995956" cy="132851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302" y="1787209"/>
            <a:ext cx="2323915" cy="313813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Rectángulo 11"/>
          <p:cNvSpPr/>
          <p:nvPr/>
        </p:nvSpPr>
        <p:spPr>
          <a:xfrm>
            <a:off x="6773518" y="5159121"/>
            <a:ext cx="245152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Lavado adecuado de manos 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0868" y="1723854"/>
            <a:ext cx="2549698" cy="341807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Rectángulo 12"/>
          <p:cNvSpPr/>
          <p:nvPr/>
        </p:nvSpPr>
        <p:spPr>
          <a:xfrm>
            <a:off x="9225043" y="5150524"/>
            <a:ext cx="279009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Limpieza de superficies de trabajo.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266" y="1787209"/>
            <a:ext cx="2503181" cy="313813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5" name="Rectángulo 14"/>
          <p:cNvSpPr/>
          <p:nvPr/>
        </p:nvSpPr>
        <p:spPr>
          <a:xfrm>
            <a:off x="4064288" y="5159121"/>
            <a:ext cx="296693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desinfección al ingreso  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1499"/>
            <a:ext cx="2124222" cy="9565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331335" y="102241"/>
            <a:ext cx="862964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 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s-ES" sz="3200" b="1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ETAPA DEL </a:t>
            </a:r>
            <a:r>
              <a:rPr lang="es-ES" sz="3200" b="1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VERIFICAR Y ACTUAR  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s-ES" sz="32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REVISION DE INDICADORES Y PLANES DE MEJORAMIENTO CONTINUO 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</a:t>
            </a:r>
          </a:p>
          <a:p>
            <a:pPr algn="ctr"/>
            <a:endParaRPr lang="es-ES" sz="3200" b="1" i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426" y="5754208"/>
            <a:ext cx="1778574" cy="108012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6" y="9710"/>
            <a:ext cx="2995956" cy="1328517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2467804" y="5670858"/>
            <a:ext cx="784714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REVISION DE INDICADORES POR PARTE DEL  COPASST CON LA ALTA DIRECCIÓN .  Reuniones Mensuales para Revisión de estadísticas de COVID- 19 y elaboración de planes de mejora . 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00" y="1636922"/>
            <a:ext cx="5933687" cy="39658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378" y="2226802"/>
            <a:ext cx="5736209" cy="25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387607" y="144445"/>
            <a:ext cx="831671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 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s-ES" sz="3200" b="1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ETAPA DEL </a:t>
            </a:r>
            <a:r>
              <a:rPr lang="es-ES" sz="3200" b="1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VERIFICAR Y ACTUAR  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s-ES" sz="32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REVISION DE INDICADORES Y PLANES DE MEJORAMIENTO CONTINUO 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</a:t>
            </a:r>
          </a:p>
          <a:p>
            <a:pPr algn="ctr"/>
            <a:endParaRPr lang="es-ES" sz="3200" b="1" i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459" y="5009948"/>
            <a:ext cx="2865120" cy="173997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6" y="9710"/>
            <a:ext cx="2995956" cy="1328517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239151" y="1427991"/>
            <a:ext cx="488148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Impactos Positivos de la Campaña . </a:t>
            </a:r>
            <a:endParaRPr lang="es-ES" sz="3200" b="1" i="1" u="sn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09628" y="2575521"/>
            <a:ext cx="4740533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Tendencia en disminución de casos confirmados de COVID – 19 Durante hasta el corte Octubre del 2020. 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016284" y="1667939"/>
            <a:ext cx="501278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Oportunidades de mejora posterior a </a:t>
            </a:r>
            <a:r>
              <a:rPr lang="es-ES" sz="3200" b="1" i="1" u="sng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Revisón</a:t>
            </a:r>
            <a:r>
              <a:rPr lang="es-ES" sz="3200" b="1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. </a:t>
            </a:r>
            <a:endParaRPr lang="es-ES" sz="3200" b="1" i="1" u="sn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09628" y="3663736"/>
            <a:ext cx="4740533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 Fortalecimiento de Competencias en Integrantes del copasst y servidores en general y personal Contratista  - 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39150" y="4814344"/>
            <a:ext cx="474053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 Adecuación y Dotación de sitios con todas las medidas de Bioseguridad - 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39151" y="5635631"/>
            <a:ext cx="4740533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 Incremento en la cultura de Auto reporte de síntomas y Condiciones de Trabajo .  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152410" y="3089404"/>
            <a:ext cx="4740533" cy="205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Continuidad en los seguimientos de la mano con el COPASST acerca de los reportes de casos y manejo de las condiciones de trabajo desde el punto de vista de medidas de Bioseguridad de la institución 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465039" y="5897162"/>
            <a:ext cx="89984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 la prevención y la acción el que ganas eres TU ! </a:t>
            </a:r>
          </a:p>
          <a:p>
            <a:pPr algn="ctr"/>
            <a:endParaRPr lang="es-ES" sz="24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E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" y="0"/>
            <a:ext cx="3816799" cy="16925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5" y="5392457"/>
            <a:ext cx="3962889" cy="143619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90184" y="34555"/>
            <a:ext cx="80431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r>
              <a:rPr lang="es-E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6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COPASST  </a:t>
            </a:r>
            <a:r>
              <a:rPr lang="es-ES" sz="36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Seccional Cartagena </a:t>
            </a:r>
            <a:r>
              <a:rPr lang="es-ES" sz="36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UNE A LA </a:t>
            </a:r>
            <a:r>
              <a:rPr lang="es-ES" sz="36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CAMPAÑA con nuestro Slogan  </a:t>
            </a:r>
            <a:r>
              <a:rPr lang="es-ES" sz="36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714875" y="6286500"/>
            <a:ext cx="6826604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SOLOS HACEMOS POCO, PERO UNIDOS HACEMOS MUCHO.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5" y="1342850"/>
            <a:ext cx="6075045" cy="43971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41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11" y="323558"/>
            <a:ext cx="10118645" cy="614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328721" y="5578013"/>
            <a:ext cx="776326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r>
              <a:rPr lang="es-ES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0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Siempre en pro- de inculcar en todos los servidores la línea de cada proyecto y actividades de manera ordenada , sistemática y medibles– hacia una cultura de </a:t>
            </a:r>
            <a:r>
              <a:rPr lang="es-ES" sz="2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0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buenos SG- SST ( Sistemas de Gestión de Seguridad y Salud en el Trabajo )   </a:t>
            </a:r>
          </a:p>
          <a:p>
            <a:pPr algn="ctr"/>
            <a:r>
              <a:rPr lang="es-E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ES" sz="2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63" y="5372265"/>
            <a:ext cx="4224550" cy="142142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074084" y="108027"/>
            <a:ext cx="76308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 1 – DISEÑO DE LA CAMPAÑA COPASST CARTAGENA  “ RAMA SEGURA “</a:t>
            </a:r>
          </a:p>
          <a:p>
            <a:pPr algn="ctr"/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BAJO EL CICLO PHVA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954" y="1677687"/>
            <a:ext cx="4380800" cy="39003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9" y="1667977"/>
            <a:ext cx="4635360" cy="3355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9" y="0"/>
            <a:ext cx="2995956" cy="13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1" y="5575323"/>
            <a:ext cx="3251579" cy="117840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540360" y="231137"/>
            <a:ext cx="780880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 2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s-ES" sz="3200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PLANIFICACIÓN . </a:t>
            </a:r>
          </a:p>
          <a:p>
            <a:pPr algn="ctr"/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LIDEREZGO Y COMPROMISO GERENCIAL </a:t>
            </a:r>
          </a:p>
          <a:p>
            <a:pPr algn="ctr"/>
            <a:endParaRPr lang="es-ES" sz="3600" i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582219" y="1485814"/>
            <a:ext cx="6277980" cy="4344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hoy me siento Orgulloso de haber logrado en Equipo esta experiencia Exitosa donde cada cabeza de esta seccional aportó a través de la aplicación de las medidas de prevención accionadas en cada ámbito dentro y fuera del Trabajo, desde las casas, con sus familias, amigos. Es de esta forma y el trabajo continuo de nuestro Equipo Copasst Seccional Cartagena y Apoyo de la ARL Positiva que se ha venido logrando una tendencia estable o baja del número de casos Positivos de COVID – 19 en la seccional. Por lo cual queremos compartir con todas las seccionales el paso a paso de cómo hemos estado construyendo este gran Logro. esta experiencia se desarrolló también bajo el CICLO PHVA para que realmente pudiéramos medir organizadamente la experiencia exitosa. </a:t>
            </a:r>
            <a:endParaRPr lang="en-US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550533" y="5575323"/>
            <a:ext cx="6981825" cy="114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invitamos a todos a 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conocer esta campaña : Porque </a:t>
            </a:r>
            <a:r>
              <a:rPr lang="es-ES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la 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Prevención </a:t>
            </a:r>
            <a:r>
              <a:rPr lang="es-ES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la Acción el que Ganas eres y TU 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 SOLOS HACEMOS POCO, PERO UNIDOS HACEMOS MUCHO. CONECTATE</a:t>
            </a:r>
            <a:r>
              <a:rPr lang="es-ES" sz="24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486" y="5697361"/>
            <a:ext cx="1603514" cy="11606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9" y="1688124"/>
            <a:ext cx="4912994" cy="38871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995956" cy="13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06923" cy="164378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140309" y="164746"/>
            <a:ext cx="8275529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 2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s-ES" sz="3200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PLANIFICACIÓN .</a:t>
            </a:r>
          </a:p>
          <a:p>
            <a:pPr algn="ctr"/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GESTIÓN  DE FORMACIÓN DE COMPETENCIAS AL COPASST </a:t>
            </a:r>
            <a:r>
              <a:rPr lang="es-ES" sz="36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</a:t>
            </a:r>
          </a:p>
          <a:p>
            <a:pPr algn="ctr"/>
            <a:endParaRPr lang="es-ES" sz="3600" i="1" u="sng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08" y="2086669"/>
            <a:ext cx="3350415" cy="338870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ectángulo 6"/>
          <p:cNvSpPr/>
          <p:nvPr/>
        </p:nvSpPr>
        <p:spPr>
          <a:xfrm>
            <a:off x="7643813" y="2086669"/>
            <a:ext cx="4142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</a:t>
            </a:r>
            <a:r>
              <a:rPr lang="es-ES" sz="20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Formación CONTINÚA </a:t>
            </a:r>
            <a:r>
              <a:rPr lang="es-ES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las competencias del Copasst en temas de Bioseguridad a través de Talleres WEB. </a:t>
            </a:r>
            <a:endParaRPr lang="en-US" dirty="0"/>
          </a:p>
        </p:txBody>
      </p:sp>
      <p:sp>
        <p:nvSpPr>
          <p:cNvPr id="12" name="Rectángulo 11"/>
          <p:cNvSpPr/>
          <p:nvPr/>
        </p:nvSpPr>
        <p:spPr>
          <a:xfrm>
            <a:off x="7643813" y="3625551"/>
            <a:ext cx="41420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Formación de las competencias a través de </a:t>
            </a:r>
            <a:r>
              <a:rPr lang="es-ES" sz="20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ejercicios prácticos como la participación activa en la elaboración del protocolo de Bioseguridad </a:t>
            </a:r>
            <a:r>
              <a:rPr lang="es-ES" sz="20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la seccional Cartagena  </a:t>
            </a:r>
            <a:r>
              <a:rPr lang="es-ES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guiada </a:t>
            </a:r>
            <a:r>
              <a:rPr lang="es-ES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 Asesor, Coordinador de SST  y Dirección ejecutiva de la seccional Cartagena .</a:t>
            </a:r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754" y="2196869"/>
            <a:ext cx="3480571" cy="448968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3426" y="5749209"/>
            <a:ext cx="1778574" cy="108012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66664"/>
            <a:ext cx="3011327" cy="109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809044" cy="124563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96" y="6003511"/>
            <a:ext cx="2180017" cy="79006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809044" y="-36294"/>
            <a:ext cx="95297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 2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s-ES" sz="3200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PLANIFICACIÓN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GESTIÓN  </a:t>
            </a:r>
            <a:r>
              <a:rPr lang="es-ES" sz="32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FORMACIÓN DE 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PARTE DEL COPASST 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LA COMUNIDAD JUDICIAL Y CONTRATISTAS</a:t>
            </a:r>
            <a:r>
              <a:rPr lang="es-ES" sz="32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</a:t>
            </a:r>
            <a:endParaRPr lang="es-ES" sz="3200" b="1" i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140309" y="3331768"/>
            <a:ext cx="793262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809044" y="5777704"/>
            <a:ext cx="7181351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  Capacitaciones a personal de Aseo y Servicios generales y socialización del Protocolo a todos los servidores Judiciales , seccional Bolívar</a:t>
            </a:r>
            <a:r>
              <a:rPr lang="es-ES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426" y="5805979"/>
            <a:ext cx="1778574" cy="108012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477" y="1593691"/>
            <a:ext cx="10030484" cy="41519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46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3511"/>
            <a:ext cx="2386013" cy="86471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892731" y="0"/>
            <a:ext cx="829926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 2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s-ES" sz="3200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PLANIFICACIÓN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GESTIÓN  </a:t>
            </a:r>
            <a:r>
              <a:rPr lang="es-ES" sz="32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FORMACIÓN DE 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COMPETENCIAS POR </a:t>
            </a:r>
            <a:r>
              <a:rPr lang="es-ES" sz="32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PARTE DEL COPASST 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LA COMUNIDAD JUDICIAL Y CONTRATISTAS</a:t>
            </a:r>
            <a:r>
              <a:rPr lang="es-ES" sz="32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</a:t>
            </a:r>
            <a:endParaRPr lang="es-ES" sz="3200" b="1" i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140309" y="3331768"/>
            <a:ext cx="793262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70" y="2024851"/>
            <a:ext cx="2759995" cy="380722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518" y="2123658"/>
            <a:ext cx="2998294" cy="34733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400" y="2108505"/>
            <a:ext cx="2773274" cy="34733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Rectángulo 11"/>
          <p:cNvSpPr/>
          <p:nvPr/>
        </p:nvSpPr>
        <p:spPr>
          <a:xfrm>
            <a:off x="3023251" y="5636251"/>
            <a:ext cx="736387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! Uso de Plataformas Tecnológicas ( Teams, zoom, videollamadas )  para Socializar el protocoló de Bioseguridad a todos los servidores , en todos los eventos como encuentros Masivos , el Copasst siempre  tiene la Participación . !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6410" y="5754209"/>
            <a:ext cx="1715589" cy="104187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1660" y="2067432"/>
            <a:ext cx="2064115" cy="354553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96" y="9710"/>
            <a:ext cx="2995956" cy="13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808"/>
            <a:ext cx="2659638" cy="100452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221503" y="44085"/>
            <a:ext cx="897526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 2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s-ES" sz="3200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PLANIFICACIÓN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GESTIÓN  </a:t>
            </a:r>
            <a:r>
              <a:rPr lang="es-ES" sz="32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FORMACIÓN DE 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COMPETENCIAS POR </a:t>
            </a:r>
            <a:r>
              <a:rPr lang="es-ES" sz="32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PARTE DEL COPASST 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LA COMUNIDAD JUDICIAL </a:t>
            </a:r>
            <a:r>
              <a:rPr lang="es-ES" sz="32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</a:t>
            </a:r>
            <a:endParaRPr lang="es-ES" sz="3200" b="1" i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140309" y="3331768"/>
            <a:ext cx="793262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426" y="5754208"/>
            <a:ext cx="1778574" cy="108012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38" y="2269939"/>
            <a:ext cx="5729735" cy="338207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5" name="Rectángulo 14"/>
          <p:cNvSpPr/>
          <p:nvPr/>
        </p:nvSpPr>
        <p:spPr>
          <a:xfrm>
            <a:off x="2771776" y="5807528"/>
            <a:ext cx="752951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 </a:t>
            </a:r>
            <a:r>
              <a:rPr lang="es-ES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Socialización del Protocolo de Bioseguridad en </a:t>
            </a:r>
            <a:r>
              <a:rPr lang="es-ES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S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Protectores de </a:t>
            </a:r>
            <a:r>
              <a:rPr lang="es-ES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pantalla</a:t>
            </a:r>
            <a:r>
              <a:rPr lang="es-ES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todos los equipos videoterminales de la seccional Cartagena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625" y="2283542"/>
            <a:ext cx="5102647" cy="338207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96" y="9710"/>
            <a:ext cx="2995956" cy="13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9237"/>
            <a:ext cx="2129246" cy="95876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888834" y="102241"/>
            <a:ext cx="907215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 3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s-ES" sz="3200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ETAPA DEL HACER  </a:t>
            </a:r>
            <a:r>
              <a:rPr lang="es-ES" sz="32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s-ES" sz="32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s-ES" sz="32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GESTIÓN ACCIONES DE LIMPIEZA Y DESINFECCIÓN.  </a:t>
            </a:r>
          </a:p>
          <a:p>
            <a:pPr algn="ctr"/>
            <a:endParaRPr lang="es-ES" sz="3200" b="1" i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426" y="5754208"/>
            <a:ext cx="1778574" cy="108012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435814" y="5363130"/>
            <a:ext cx="7529512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Acompañamiento del Copasst para Gestión pree- movilización y preparación de las áreas de trabajo 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Trabajo Presencial </a:t>
            </a:r>
            <a:r>
              <a:rPr lang="es-ES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Jornadas de Desinfección baños, áreas de trabajo , pasillos y salas de audiencias . </a:t>
            </a:r>
            <a:r>
              <a:rPr lang="es-ES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04" y="2151364"/>
            <a:ext cx="2745730" cy="31441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6538" y="2164344"/>
            <a:ext cx="2943188" cy="3131205"/>
          </a:xfrm>
          <a:prstGeom prst="rect">
            <a:avLst/>
          </a:prstGeom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0570" y="2164345"/>
            <a:ext cx="2891180" cy="313454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9609" y="1704624"/>
            <a:ext cx="2609850" cy="35909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96" y="9710"/>
            <a:ext cx="2995956" cy="13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1039</Words>
  <Application>Microsoft Office PowerPoint</Application>
  <PresentationFormat>Panorámica</PresentationFormat>
  <Paragraphs>77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ANGELICA</dc:creator>
  <cp:lastModifiedBy>MARIA ANGELICA</cp:lastModifiedBy>
  <cp:revision>188</cp:revision>
  <dcterms:created xsi:type="dcterms:W3CDTF">2020-09-22T16:05:35Z</dcterms:created>
  <dcterms:modified xsi:type="dcterms:W3CDTF">2020-11-03T00:00:34Z</dcterms:modified>
</cp:coreProperties>
</file>