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2" r:id="rId2"/>
    <p:sldId id="283" r:id="rId3"/>
    <p:sldId id="285" r:id="rId4"/>
    <p:sldId id="286" r:id="rId5"/>
    <p:sldId id="287" r:id="rId6"/>
    <p:sldId id="288" r:id="rId7"/>
    <p:sldId id="289" r:id="rId8"/>
    <p:sldId id="29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500"/>
    <a:srgbClr val="BE8D10"/>
    <a:srgbClr val="F2F2F2"/>
    <a:srgbClr val="ECEAE9"/>
    <a:srgbClr val="F8F8FA"/>
    <a:srgbClr val="FBFBFB"/>
    <a:srgbClr val="5F8524"/>
    <a:srgbClr val="A01014"/>
    <a:srgbClr val="890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3"/>
    <p:restoredTop sz="94676"/>
  </p:normalViewPr>
  <p:slideViewPr>
    <p:cSldViewPr snapToGrid="0" snapToObjects="1">
      <p:cViewPr varScale="1">
        <p:scale>
          <a:sx n="93" d="100"/>
          <a:sy n="93" d="100"/>
        </p:scale>
        <p:origin x="9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2BA1-B9ED-CC44-A0C5-A688A46613A3}" type="datetimeFigureOut">
              <a:rPr lang="es-CO" smtClean="0"/>
              <a:t>4/11/2020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0C8C-EBE0-FD44-A668-3E51334206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3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22C675-839E-084E-90AB-2495CB5DC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12A77C-92DB-5348-9164-FC138EBFB6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12A77C-92DB-5348-9164-FC138EBFB6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512A77C-92DB-5348-9164-FC138EBFB6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1B36D97-6003-9240-AA66-1D8D5C43EE06}"/>
              </a:ext>
            </a:extLst>
          </p:cNvPr>
          <p:cNvSpPr/>
          <p:nvPr userDrawn="1"/>
        </p:nvSpPr>
        <p:spPr>
          <a:xfrm>
            <a:off x="0" y="0"/>
            <a:ext cx="8063948" cy="5143500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ADE82B-E4F5-AF4C-B5C7-6182DD4B5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29" y="4098509"/>
            <a:ext cx="2794000" cy="1041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D663A4-BAF7-2D4F-A9E9-10B1304A1C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83" y="4214467"/>
            <a:ext cx="50800" cy="5842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8F109E8-3DDD-6545-88DF-85722847354F}"/>
              </a:ext>
            </a:extLst>
          </p:cNvPr>
          <p:cNvSpPr/>
          <p:nvPr userDrawn="1"/>
        </p:nvSpPr>
        <p:spPr>
          <a:xfrm>
            <a:off x="0" y="0"/>
            <a:ext cx="344905" cy="344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43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8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EC99C7-8F56-464E-A9DC-EB25712D1B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048"/>
            <a:ext cx="9144000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547313-A67F-594A-A949-1B92CDC33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60141" y="27084"/>
            <a:ext cx="2150807" cy="51075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61F959-DD45-8C48-8E7A-0336A876C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581" y="4608960"/>
            <a:ext cx="968087" cy="2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99D8F2-D8BD-0C47-B8FD-D0D078B11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1973C-EC84-7B4B-BDE5-04E06FDBB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2235"/>
            <a:ext cx="9144000" cy="16112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ECDDB6-8C19-4F48-921F-DFE0FE8BB6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3314" y="179364"/>
            <a:ext cx="482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2BA589-93CA-5D4D-B316-38709E229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2BA589-93CA-5D4D-B316-38709E229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223C7D-DBA4-6448-BDDA-B8A01723E5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6A9D34-E0B6-C147-84AA-48E8D2CBA3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39" y="4800600"/>
            <a:ext cx="758068" cy="18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4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7" r:id="rId3"/>
    <p:sldLayoutId id="2147483665" r:id="rId4"/>
    <p:sldLayoutId id="2147483663" r:id="rId5"/>
    <p:sldLayoutId id="2147483666" r:id="rId6"/>
    <p:sldLayoutId id="2147483676" r:id="rId7"/>
    <p:sldLayoutId id="2147483669" r:id="rId8"/>
    <p:sldLayoutId id="2147483674" r:id="rId9"/>
    <p:sldLayoutId id="2147483675" r:id="rId10"/>
    <p:sldLayoutId id="2147483670" r:id="rId11"/>
    <p:sldLayoutId id="2147483679" r:id="rId12"/>
    <p:sldLayoutId id="21474836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tv/CGtaFgQHC4V/?igshid=1li7abum3495s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instagram.com/tv/CGtZZ28ngtn/?igshid=1xcu26qiwh8h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stagram.com/tv/CGtYs_FnF4s/?igshid=xhx9mj3p86m0" TargetMode="External"/><Relationship Id="rId5" Type="http://schemas.openxmlformats.org/officeDocument/2006/relationships/hyperlink" Target="https://www.instagram.com/tv/CGtVz5DHuqy/?igshid=1ghl2d4gfs8np" TargetMode="External"/><Relationship Id="rId4" Type="http://schemas.openxmlformats.org/officeDocument/2006/relationships/image" Target="../media/image24.jpg"/><Relationship Id="rId9" Type="http://schemas.openxmlformats.org/officeDocument/2006/relationships/hyperlink" Target="https://www.instagram.com/tv/CGtaqIynQIm/?igshid=hcl2iqzbffh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29032" y="1590668"/>
            <a:ext cx="3235997" cy="3076948"/>
          </a:xfrm>
          <a:prstGeom prst="rect">
            <a:avLst/>
          </a:prstGeom>
          <a:solidFill>
            <a:srgbClr val="6893C6">
              <a:alpha val="10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4305374" y="1435719"/>
            <a:ext cx="78613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LOGROS</a:t>
            </a:r>
            <a:endParaRPr sz="1300" dirty="0">
              <a:latin typeface="Century Gothic"/>
              <a:cs typeface="Century Gothic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6484202" y="1382701"/>
            <a:ext cx="483229" cy="439355"/>
            <a:chOff x="3022667" y="1407115"/>
            <a:chExt cx="634933" cy="634410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29EB7767-E92E-4906-99FE-7B3B8EDD4FB8}"/>
                </a:ext>
              </a:extLst>
            </p:cNvPr>
            <p:cNvSpPr/>
            <p:nvPr/>
          </p:nvSpPr>
          <p:spPr>
            <a:xfrm>
              <a:off x="3394972" y="1517203"/>
              <a:ext cx="155575" cy="337185"/>
            </a:xfrm>
            <a:custGeom>
              <a:avLst/>
              <a:gdLst/>
              <a:ahLst/>
              <a:cxnLst/>
              <a:rect l="l" t="t" r="r" b="b"/>
              <a:pathLst>
                <a:path w="155575" h="337185">
                  <a:moveTo>
                    <a:pt x="60478" y="108761"/>
                  </a:moveTo>
                  <a:lnTo>
                    <a:pt x="19378" y="108761"/>
                  </a:lnTo>
                  <a:lnTo>
                    <a:pt x="41338" y="108788"/>
                  </a:lnTo>
                  <a:lnTo>
                    <a:pt x="41338" y="333590"/>
                  </a:lnTo>
                  <a:lnTo>
                    <a:pt x="44462" y="336676"/>
                  </a:lnTo>
                  <a:lnTo>
                    <a:pt x="110934" y="336664"/>
                  </a:lnTo>
                  <a:lnTo>
                    <a:pt x="114020" y="333590"/>
                  </a:lnTo>
                  <a:lnTo>
                    <a:pt x="114084" y="316928"/>
                  </a:lnTo>
                  <a:lnTo>
                    <a:pt x="60490" y="316928"/>
                  </a:lnTo>
                  <a:lnTo>
                    <a:pt x="60478" y="108761"/>
                  </a:lnTo>
                  <a:close/>
                </a:path>
                <a:path w="155575" h="337185">
                  <a:moveTo>
                    <a:pt x="101932" y="27279"/>
                  </a:moveTo>
                  <a:lnTo>
                    <a:pt x="77685" y="27279"/>
                  </a:lnTo>
                  <a:lnTo>
                    <a:pt x="125120" y="89471"/>
                  </a:lnTo>
                  <a:lnTo>
                    <a:pt x="98234" y="89496"/>
                  </a:lnTo>
                  <a:lnTo>
                    <a:pt x="94767" y="92913"/>
                  </a:lnTo>
                  <a:lnTo>
                    <a:pt x="94767" y="316928"/>
                  </a:lnTo>
                  <a:lnTo>
                    <a:pt x="114084" y="316928"/>
                  </a:lnTo>
                  <a:lnTo>
                    <a:pt x="114084" y="108788"/>
                  </a:lnTo>
                  <a:lnTo>
                    <a:pt x="147959" y="108750"/>
                  </a:lnTo>
                  <a:lnTo>
                    <a:pt x="151307" y="107822"/>
                  </a:lnTo>
                  <a:lnTo>
                    <a:pt x="155359" y="99047"/>
                  </a:lnTo>
                  <a:lnTo>
                    <a:pt x="154076" y="95237"/>
                  </a:lnTo>
                  <a:lnTo>
                    <a:pt x="134488" y="70026"/>
                  </a:lnTo>
                  <a:lnTo>
                    <a:pt x="117868" y="48374"/>
                  </a:lnTo>
                  <a:lnTo>
                    <a:pt x="110012" y="38018"/>
                  </a:lnTo>
                  <a:lnTo>
                    <a:pt x="101932" y="27279"/>
                  </a:lnTo>
                  <a:close/>
                </a:path>
                <a:path w="155575" h="337185">
                  <a:moveTo>
                    <a:pt x="147959" y="108750"/>
                  </a:moveTo>
                  <a:lnTo>
                    <a:pt x="128684" y="108750"/>
                  </a:lnTo>
                  <a:lnTo>
                    <a:pt x="135770" y="108756"/>
                  </a:lnTo>
                  <a:lnTo>
                    <a:pt x="147408" y="108902"/>
                  </a:lnTo>
                  <a:lnTo>
                    <a:pt x="147959" y="108750"/>
                  </a:lnTo>
                  <a:close/>
                </a:path>
                <a:path w="155575" h="337185">
                  <a:moveTo>
                    <a:pt x="81406" y="0"/>
                  </a:moveTo>
                  <a:lnTo>
                    <a:pt x="74079" y="12"/>
                  </a:lnTo>
                  <a:lnTo>
                    <a:pt x="1168" y="95516"/>
                  </a:lnTo>
                  <a:lnTo>
                    <a:pt x="0" y="99225"/>
                  </a:lnTo>
                  <a:lnTo>
                    <a:pt x="4076" y="107645"/>
                  </a:lnTo>
                  <a:lnTo>
                    <a:pt x="7759" y="108877"/>
                  </a:lnTo>
                  <a:lnTo>
                    <a:pt x="60478" y="108761"/>
                  </a:lnTo>
                  <a:lnTo>
                    <a:pt x="60439" y="92913"/>
                  </a:lnTo>
                  <a:lnTo>
                    <a:pt x="57048" y="89496"/>
                  </a:lnTo>
                  <a:lnTo>
                    <a:pt x="30289" y="89471"/>
                  </a:lnTo>
                  <a:lnTo>
                    <a:pt x="77685" y="27279"/>
                  </a:lnTo>
                  <a:lnTo>
                    <a:pt x="101932" y="27279"/>
                  </a:lnTo>
                  <a:lnTo>
                    <a:pt x="81406" y="0"/>
                  </a:lnTo>
                  <a:close/>
                </a:path>
                <a:path w="155575" h="337185">
                  <a:moveTo>
                    <a:pt x="43459" y="89458"/>
                  </a:moveTo>
                  <a:lnTo>
                    <a:pt x="30289" y="89471"/>
                  </a:lnTo>
                  <a:lnTo>
                    <a:pt x="47989" y="89471"/>
                  </a:lnTo>
                  <a:lnTo>
                    <a:pt x="43459" y="8945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30C00483-39CD-4431-B7FF-C27E4B8B5271}"/>
                </a:ext>
              </a:extLst>
            </p:cNvPr>
            <p:cNvSpPr/>
            <p:nvPr/>
          </p:nvSpPr>
          <p:spPr>
            <a:xfrm>
              <a:off x="3261189" y="1589960"/>
              <a:ext cx="155575" cy="264160"/>
            </a:xfrm>
            <a:custGeom>
              <a:avLst/>
              <a:gdLst/>
              <a:ahLst/>
              <a:cxnLst/>
              <a:rect l="l" t="t" r="r" b="b"/>
              <a:pathLst>
                <a:path w="155575" h="264160">
                  <a:moveTo>
                    <a:pt x="60337" y="109004"/>
                  </a:moveTo>
                  <a:lnTo>
                    <a:pt x="14376" y="109004"/>
                  </a:lnTo>
                  <a:lnTo>
                    <a:pt x="41135" y="109016"/>
                  </a:lnTo>
                  <a:lnTo>
                    <a:pt x="41135" y="260172"/>
                  </a:lnTo>
                  <a:lnTo>
                    <a:pt x="44742" y="263893"/>
                  </a:lnTo>
                  <a:lnTo>
                    <a:pt x="90434" y="263932"/>
                  </a:lnTo>
                  <a:lnTo>
                    <a:pt x="110172" y="263880"/>
                  </a:lnTo>
                  <a:lnTo>
                    <a:pt x="113842" y="259981"/>
                  </a:lnTo>
                  <a:lnTo>
                    <a:pt x="113842" y="244170"/>
                  </a:lnTo>
                  <a:lnTo>
                    <a:pt x="60337" y="244170"/>
                  </a:lnTo>
                  <a:lnTo>
                    <a:pt x="60337" y="109004"/>
                  </a:lnTo>
                  <a:close/>
                </a:path>
                <a:path w="155575" h="264160">
                  <a:moveTo>
                    <a:pt x="106895" y="89827"/>
                  </a:moveTo>
                  <a:lnTo>
                    <a:pt x="98145" y="89941"/>
                  </a:lnTo>
                  <a:lnTo>
                    <a:pt x="94500" y="93649"/>
                  </a:lnTo>
                  <a:lnTo>
                    <a:pt x="94500" y="244170"/>
                  </a:lnTo>
                  <a:lnTo>
                    <a:pt x="113842" y="244170"/>
                  </a:lnTo>
                  <a:lnTo>
                    <a:pt x="113842" y="109029"/>
                  </a:lnTo>
                  <a:lnTo>
                    <a:pt x="147902" y="108996"/>
                  </a:lnTo>
                  <a:lnTo>
                    <a:pt x="151015" y="107924"/>
                  </a:lnTo>
                  <a:lnTo>
                    <a:pt x="155117" y="99656"/>
                  </a:lnTo>
                  <a:lnTo>
                    <a:pt x="154076" y="95935"/>
                  </a:lnTo>
                  <a:lnTo>
                    <a:pt x="149333" y="89839"/>
                  </a:lnTo>
                  <a:lnTo>
                    <a:pt x="106895" y="89827"/>
                  </a:lnTo>
                  <a:close/>
                </a:path>
                <a:path w="155575" h="264160">
                  <a:moveTo>
                    <a:pt x="147902" y="108996"/>
                  </a:moveTo>
                  <a:lnTo>
                    <a:pt x="128670" y="108996"/>
                  </a:lnTo>
                  <a:lnTo>
                    <a:pt x="135916" y="109002"/>
                  </a:lnTo>
                  <a:lnTo>
                    <a:pt x="147510" y="109131"/>
                  </a:lnTo>
                  <a:lnTo>
                    <a:pt x="147902" y="108996"/>
                  </a:lnTo>
                  <a:close/>
                </a:path>
                <a:path w="155575" h="264160">
                  <a:moveTo>
                    <a:pt x="80822" y="0"/>
                  </a:moveTo>
                  <a:lnTo>
                    <a:pt x="74053" y="38"/>
                  </a:lnTo>
                  <a:lnTo>
                    <a:pt x="495" y="96469"/>
                  </a:lnTo>
                  <a:lnTo>
                    <a:pt x="0" y="100050"/>
                  </a:lnTo>
                  <a:lnTo>
                    <a:pt x="3454" y="107302"/>
                  </a:lnTo>
                  <a:lnTo>
                    <a:pt x="6489" y="109054"/>
                  </a:lnTo>
                  <a:lnTo>
                    <a:pt x="60337" y="109004"/>
                  </a:lnTo>
                  <a:lnTo>
                    <a:pt x="60337" y="93014"/>
                  </a:lnTo>
                  <a:lnTo>
                    <a:pt x="57162" y="89839"/>
                  </a:lnTo>
                  <a:lnTo>
                    <a:pt x="30035" y="89839"/>
                  </a:lnTo>
                  <a:lnTo>
                    <a:pt x="77431" y="27635"/>
                  </a:lnTo>
                  <a:lnTo>
                    <a:pt x="101887" y="27635"/>
                  </a:lnTo>
                  <a:lnTo>
                    <a:pt x="80822" y="0"/>
                  </a:lnTo>
                  <a:close/>
                </a:path>
                <a:path w="155575" h="264160">
                  <a:moveTo>
                    <a:pt x="101887" y="27635"/>
                  </a:moveTo>
                  <a:lnTo>
                    <a:pt x="77431" y="27635"/>
                  </a:lnTo>
                  <a:lnTo>
                    <a:pt x="124955" y="89839"/>
                  </a:lnTo>
                  <a:lnTo>
                    <a:pt x="149333" y="89839"/>
                  </a:lnTo>
                  <a:lnTo>
                    <a:pt x="147022" y="86847"/>
                  </a:lnTo>
                  <a:lnTo>
                    <a:pt x="101887" y="27635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61C2C994-0F6D-4907-8009-52C04FD52A79}"/>
                </a:ext>
              </a:extLst>
            </p:cNvPr>
            <p:cNvSpPr/>
            <p:nvPr/>
          </p:nvSpPr>
          <p:spPr>
            <a:xfrm>
              <a:off x="3127186" y="1654665"/>
              <a:ext cx="154932" cy="199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79F52994-8A2B-4C4E-BB74-902A6BF75F1D}"/>
                </a:ext>
              </a:extLst>
            </p:cNvPr>
            <p:cNvSpPr/>
            <p:nvPr/>
          </p:nvSpPr>
          <p:spPr>
            <a:xfrm>
              <a:off x="3055844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10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40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48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8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10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D90B5D64-20F0-4389-B510-F0A071995C28}"/>
                </a:ext>
              </a:extLst>
            </p:cNvPr>
            <p:cNvSpPr/>
            <p:nvPr/>
          </p:nvSpPr>
          <p:spPr>
            <a:xfrm>
              <a:off x="3327931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4" y="190239"/>
                  </a:lnTo>
                  <a:lnTo>
                    <a:pt x="267017" y="239001"/>
                  </a:lnTo>
                  <a:lnTo>
                    <a:pt x="276986" y="283489"/>
                  </a:lnTo>
                  <a:lnTo>
                    <a:pt x="279717" y="286854"/>
                  </a:lnTo>
                  <a:lnTo>
                    <a:pt x="291845" y="287909"/>
                  </a:lnTo>
                  <a:lnTo>
                    <a:pt x="296240" y="282638"/>
                  </a:lnTo>
                  <a:lnTo>
                    <a:pt x="295020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80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4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023B45AE-6041-406E-91BC-C4A07C279B1C}"/>
                </a:ext>
              </a:extLst>
            </p:cNvPr>
            <p:cNvSpPr/>
            <p:nvPr/>
          </p:nvSpPr>
          <p:spPr>
            <a:xfrm>
              <a:off x="3367405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6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6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405"/>
                  </a:lnTo>
                  <a:lnTo>
                    <a:pt x="64560" y="283853"/>
                  </a:lnTo>
                  <a:lnTo>
                    <a:pt x="107361" y="265266"/>
                  </a:lnTo>
                  <a:lnTo>
                    <a:pt x="146401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8" y="47231"/>
                  </a:lnTo>
                  <a:lnTo>
                    <a:pt x="257517" y="39852"/>
                  </a:lnTo>
                  <a:lnTo>
                    <a:pt x="281520" y="39852"/>
                  </a:lnTo>
                  <a:lnTo>
                    <a:pt x="279256" y="36702"/>
                  </a:lnTo>
                  <a:close/>
                </a:path>
                <a:path w="290195" h="296544">
                  <a:moveTo>
                    <a:pt x="281520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0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6" y="36702"/>
                  </a:lnTo>
                  <a:lnTo>
                    <a:pt x="266065" y="18351"/>
                  </a:lnTo>
                  <a:lnTo>
                    <a:pt x="261747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440BC59A-F694-4B49-9A0F-9C2B054C8289}"/>
                </a:ext>
              </a:extLst>
            </p:cNvPr>
            <p:cNvSpPr/>
            <p:nvPr/>
          </p:nvSpPr>
          <p:spPr>
            <a:xfrm>
              <a:off x="3022667" y="1439088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39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9"/>
                  </a:lnTo>
                  <a:lnTo>
                    <a:pt x="18049" y="268846"/>
                  </a:lnTo>
                  <a:lnTo>
                    <a:pt x="25175" y="279724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15" y="259841"/>
                  </a:lnTo>
                  <a:lnTo>
                    <a:pt x="52031" y="259841"/>
                  </a:lnTo>
                  <a:lnTo>
                    <a:pt x="51244" y="259460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29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39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15" y="259841"/>
                  </a:lnTo>
                  <a:lnTo>
                    <a:pt x="90373" y="248945"/>
                  </a:lnTo>
                  <a:lnTo>
                    <a:pt x="90576" y="243077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39" h="297180">
                  <a:moveTo>
                    <a:pt x="277418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18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8E55ACEF-0BA3-419E-BAE9-93B48E597638}"/>
                </a:ext>
              </a:extLst>
            </p:cNvPr>
            <p:cNvSpPr/>
            <p:nvPr/>
          </p:nvSpPr>
          <p:spPr>
            <a:xfrm>
              <a:off x="3137350" y="1866977"/>
              <a:ext cx="406400" cy="19685"/>
            </a:xfrm>
            <a:custGeom>
              <a:avLst/>
              <a:gdLst/>
              <a:ahLst/>
              <a:cxnLst/>
              <a:rect l="l" t="t" r="r" b="b"/>
              <a:pathLst>
                <a:path w="406400" h="19685">
                  <a:moveTo>
                    <a:pt x="17157" y="0"/>
                  </a:moveTo>
                  <a:lnTo>
                    <a:pt x="4317" y="177"/>
                  </a:lnTo>
                  <a:lnTo>
                    <a:pt x="457" y="4152"/>
                  </a:lnTo>
                  <a:lnTo>
                    <a:pt x="0" y="14312"/>
                  </a:lnTo>
                  <a:lnTo>
                    <a:pt x="3378" y="18376"/>
                  </a:lnTo>
                  <a:lnTo>
                    <a:pt x="10528" y="19443"/>
                  </a:lnTo>
                  <a:lnTo>
                    <a:pt x="12547" y="19481"/>
                  </a:lnTo>
                  <a:lnTo>
                    <a:pt x="202933" y="19494"/>
                  </a:lnTo>
                  <a:lnTo>
                    <a:pt x="393445" y="19481"/>
                  </a:lnTo>
                  <a:lnTo>
                    <a:pt x="395592" y="19430"/>
                  </a:lnTo>
                  <a:lnTo>
                    <a:pt x="402551" y="18287"/>
                  </a:lnTo>
                  <a:lnTo>
                    <a:pt x="405828" y="14122"/>
                  </a:lnTo>
                  <a:lnTo>
                    <a:pt x="405345" y="4216"/>
                  </a:lnTo>
                  <a:lnTo>
                    <a:pt x="401599" y="330"/>
                  </a:lnTo>
                  <a:lnTo>
                    <a:pt x="401018" y="317"/>
                  </a:lnTo>
                  <a:lnTo>
                    <a:pt x="24650" y="317"/>
                  </a:lnTo>
                  <a:lnTo>
                    <a:pt x="17157" y="0"/>
                  </a:lnTo>
                  <a:close/>
                </a:path>
                <a:path w="406400" h="19685">
                  <a:moveTo>
                    <a:pt x="388238" y="38"/>
                  </a:moveTo>
                  <a:lnTo>
                    <a:pt x="24650" y="317"/>
                  </a:lnTo>
                  <a:lnTo>
                    <a:pt x="401018" y="317"/>
                  </a:lnTo>
                  <a:lnTo>
                    <a:pt x="388238" y="38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3759966" y="1294963"/>
            <a:ext cx="460375" cy="395199"/>
            <a:chOff x="152400" y="1407115"/>
            <a:chExt cx="634932" cy="63441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BBC03F3-72FF-4E70-B95C-C9F67A9AEB99}"/>
                </a:ext>
              </a:extLst>
            </p:cNvPr>
            <p:cNvSpPr/>
            <p:nvPr/>
          </p:nvSpPr>
          <p:spPr>
            <a:xfrm>
              <a:off x="296146" y="1506874"/>
              <a:ext cx="327660" cy="222885"/>
            </a:xfrm>
            <a:custGeom>
              <a:avLst/>
              <a:gdLst/>
              <a:ahLst/>
              <a:cxnLst/>
              <a:rect l="l" t="t" r="r" b="b"/>
              <a:pathLst>
                <a:path w="327659" h="222885">
                  <a:moveTo>
                    <a:pt x="4673" y="198107"/>
                  </a:moveTo>
                  <a:lnTo>
                    <a:pt x="1181" y="200926"/>
                  </a:lnTo>
                  <a:lnTo>
                    <a:pt x="0" y="208851"/>
                  </a:lnTo>
                  <a:lnTo>
                    <a:pt x="2590" y="212585"/>
                  </a:lnTo>
                  <a:lnTo>
                    <a:pt x="46896" y="220224"/>
                  </a:lnTo>
                  <a:lnTo>
                    <a:pt x="83489" y="222389"/>
                  </a:lnTo>
                  <a:lnTo>
                    <a:pt x="143355" y="215316"/>
                  </a:lnTo>
                  <a:lnTo>
                    <a:pt x="163914" y="207187"/>
                  </a:lnTo>
                  <a:lnTo>
                    <a:pt x="78473" y="207187"/>
                  </a:lnTo>
                  <a:lnTo>
                    <a:pt x="108361" y="198747"/>
                  </a:lnTo>
                  <a:lnTo>
                    <a:pt x="23726" y="198747"/>
                  </a:lnTo>
                  <a:lnTo>
                    <a:pt x="8712" y="198412"/>
                  </a:lnTo>
                  <a:lnTo>
                    <a:pt x="4673" y="198107"/>
                  </a:lnTo>
                  <a:close/>
                </a:path>
                <a:path w="327659" h="222885">
                  <a:moveTo>
                    <a:pt x="288163" y="74396"/>
                  </a:moveTo>
                  <a:lnTo>
                    <a:pt x="284213" y="75399"/>
                  </a:lnTo>
                  <a:lnTo>
                    <a:pt x="282524" y="76669"/>
                  </a:lnTo>
                  <a:lnTo>
                    <a:pt x="281482" y="78422"/>
                  </a:lnTo>
                  <a:lnTo>
                    <a:pt x="255157" y="118641"/>
                  </a:lnTo>
                  <a:lnTo>
                    <a:pt x="223748" y="154321"/>
                  </a:lnTo>
                  <a:lnTo>
                    <a:pt x="185201" y="182769"/>
                  </a:lnTo>
                  <a:lnTo>
                    <a:pt x="137460" y="201289"/>
                  </a:lnTo>
                  <a:lnTo>
                    <a:pt x="78473" y="207187"/>
                  </a:lnTo>
                  <a:lnTo>
                    <a:pt x="163914" y="207187"/>
                  </a:lnTo>
                  <a:lnTo>
                    <a:pt x="192251" y="195983"/>
                  </a:lnTo>
                  <a:lnTo>
                    <a:pt x="231933" y="167223"/>
                  </a:lnTo>
                  <a:lnTo>
                    <a:pt x="264156" y="131868"/>
                  </a:lnTo>
                  <a:lnTo>
                    <a:pt x="290677" y="92748"/>
                  </a:lnTo>
                  <a:lnTo>
                    <a:pt x="325418" y="92748"/>
                  </a:lnTo>
                  <a:lnTo>
                    <a:pt x="324252" y="85852"/>
                  </a:lnTo>
                  <a:lnTo>
                    <a:pt x="308800" y="85852"/>
                  </a:lnTo>
                  <a:lnTo>
                    <a:pt x="291973" y="75755"/>
                  </a:lnTo>
                  <a:lnTo>
                    <a:pt x="290258" y="74701"/>
                  </a:lnTo>
                  <a:lnTo>
                    <a:pt x="288163" y="74396"/>
                  </a:lnTo>
                  <a:close/>
                </a:path>
                <a:path w="327659" h="222885">
                  <a:moveTo>
                    <a:pt x="302501" y="0"/>
                  </a:moveTo>
                  <a:lnTo>
                    <a:pt x="214414" y="37376"/>
                  </a:lnTo>
                  <a:lnTo>
                    <a:pt x="212598" y="40043"/>
                  </a:lnTo>
                  <a:lnTo>
                    <a:pt x="212445" y="46012"/>
                  </a:lnTo>
                  <a:lnTo>
                    <a:pt x="214096" y="48768"/>
                  </a:lnTo>
                  <a:lnTo>
                    <a:pt x="241871" y="62306"/>
                  </a:lnTo>
                  <a:lnTo>
                    <a:pt x="201843" y="123586"/>
                  </a:lnTo>
                  <a:lnTo>
                    <a:pt x="153211" y="163198"/>
                  </a:lnTo>
                  <a:lnTo>
                    <a:pt x="102779" y="185813"/>
                  </a:lnTo>
                  <a:lnTo>
                    <a:pt x="57349" y="196105"/>
                  </a:lnTo>
                  <a:lnTo>
                    <a:pt x="23726" y="198747"/>
                  </a:lnTo>
                  <a:lnTo>
                    <a:pt x="108361" y="198747"/>
                  </a:lnTo>
                  <a:lnTo>
                    <a:pt x="155459" y="178710"/>
                  </a:lnTo>
                  <a:lnTo>
                    <a:pt x="194432" y="151503"/>
                  </a:lnTo>
                  <a:lnTo>
                    <a:pt x="229849" y="113112"/>
                  </a:lnTo>
                  <a:lnTo>
                    <a:pt x="258800" y="61633"/>
                  </a:lnTo>
                  <a:lnTo>
                    <a:pt x="260375" y="57899"/>
                  </a:lnTo>
                  <a:lnTo>
                    <a:pt x="258762" y="53606"/>
                  </a:lnTo>
                  <a:lnTo>
                    <a:pt x="238506" y="43713"/>
                  </a:lnTo>
                  <a:lnTo>
                    <a:pt x="297434" y="18707"/>
                  </a:lnTo>
                  <a:lnTo>
                    <a:pt x="312896" y="18707"/>
                  </a:lnTo>
                  <a:lnTo>
                    <a:pt x="310857" y="6654"/>
                  </a:lnTo>
                  <a:lnTo>
                    <a:pt x="310451" y="4368"/>
                  </a:lnTo>
                  <a:lnTo>
                    <a:pt x="309054" y="2362"/>
                  </a:lnTo>
                  <a:lnTo>
                    <a:pt x="304965" y="127"/>
                  </a:lnTo>
                  <a:lnTo>
                    <a:pt x="302501" y="0"/>
                  </a:lnTo>
                  <a:close/>
                </a:path>
                <a:path w="327659" h="222885">
                  <a:moveTo>
                    <a:pt x="325418" y="92748"/>
                  </a:moveTo>
                  <a:lnTo>
                    <a:pt x="290677" y="92748"/>
                  </a:lnTo>
                  <a:lnTo>
                    <a:pt x="317690" y="108953"/>
                  </a:lnTo>
                  <a:lnTo>
                    <a:pt x="320903" y="108851"/>
                  </a:lnTo>
                  <a:lnTo>
                    <a:pt x="325818" y="105498"/>
                  </a:lnTo>
                  <a:lnTo>
                    <a:pt x="327063" y="102552"/>
                  </a:lnTo>
                  <a:lnTo>
                    <a:pt x="325418" y="92748"/>
                  </a:lnTo>
                  <a:close/>
                </a:path>
                <a:path w="327659" h="222885">
                  <a:moveTo>
                    <a:pt x="312896" y="18707"/>
                  </a:moveTo>
                  <a:lnTo>
                    <a:pt x="297434" y="18707"/>
                  </a:lnTo>
                  <a:lnTo>
                    <a:pt x="308800" y="85852"/>
                  </a:lnTo>
                  <a:lnTo>
                    <a:pt x="324252" y="85852"/>
                  </a:lnTo>
                  <a:lnTo>
                    <a:pt x="312896" y="18707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4371548-4E2E-4ACB-AC34-7DC86FC968B5}"/>
                </a:ext>
              </a:extLst>
            </p:cNvPr>
            <p:cNvSpPr/>
            <p:nvPr/>
          </p:nvSpPr>
          <p:spPr>
            <a:xfrm>
              <a:off x="303090" y="1802455"/>
              <a:ext cx="88315" cy="1226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7251B0F-83B4-4259-985C-57B0AD89A9D5}"/>
                </a:ext>
              </a:extLst>
            </p:cNvPr>
            <p:cNvSpPr/>
            <p:nvPr/>
          </p:nvSpPr>
          <p:spPr>
            <a:xfrm>
              <a:off x="411487" y="1748747"/>
              <a:ext cx="88303" cy="176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EF032CD-5092-46F2-BECB-DCFCFA424863}"/>
                </a:ext>
              </a:extLst>
            </p:cNvPr>
            <p:cNvSpPr/>
            <p:nvPr/>
          </p:nvSpPr>
          <p:spPr>
            <a:xfrm>
              <a:off x="530575" y="1684290"/>
              <a:ext cx="88315" cy="2408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B41CA3A-0283-44BD-B202-B5DDCE72DECB}"/>
                </a:ext>
              </a:extLst>
            </p:cNvPr>
            <p:cNvSpPr/>
            <p:nvPr/>
          </p:nvSpPr>
          <p:spPr>
            <a:xfrm>
              <a:off x="185576" y="1755775"/>
              <a:ext cx="295910" cy="285750"/>
            </a:xfrm>
            <a:custGeom>
              <a:avLst/>
              <a:gdLst/>
              <a:ahLst/>
              <a:cxnLst/>
              <a:rect l="l" t="t" r="r" b="b"/>
              <a:pathLst>
                <a:path w="295909" h="285750">
                  <a:moveTo>
                    <a:pt x="14681" y="0"/>
                  </a:moveTo>
                  <a:lnTo>
                    <a:pt x="3314" y="1727"/>
                  </a:lnTo>
                  <a:lnTo>
                    <a:pt x="0" y="6553"/>
                  </a:lnTo>
                  <a:lnTo>
                    <a:pt x="990" y="12941"/>
                  </a:lnTo>
                  <a:lnTo>
                    <a:pt x="12158" y="59710"/>
                  </a:lnTo>
                  <a:lnTo>
                    <a:pt x="31318" y="103746"/>
                  </a:lnTo>
                  <a:lnTo>
                    <a:pt x="58607" y="145472"/>
                  </a:lnTo>
                  <a:lnTo>
                    <a:pt x="90873" y="180838"/>
                  </a:lnTo>
                  <a:lnTo>
                    <a:pt x="128120" y="209812"/>
                  </a:lnTo>
                  <a:lnTo>
                    <a:pt x="170352" y="232363"/>
                  </a:lnTo>
                  <a:lnTo>
                    <a:pt x="217576" y="248462"/>
                  </a:lnTo>
                  <a:lnTo>
                    <a:pt x="246608" y="254393"/>
                  </a:lnTo>
                  <a:lnTo>
                    <a:pt x="246100" y="254787"/>
                  </a:lnTo>
                  <a:lnTo>
                    <a:pt x="245770" y="255130"/>
                  </a:lnTo>
                  <a:lnTo>
                    <a:pt x="238671" y="258698"/>
                  </a:lnTo>
                  <a:lnTo>
                    <a:pt x="231952" y="261988"/>
                  </a:lnTo>
                  <a:lnTo>
                    <a:pt x="219443" y="268414"/>
                  </a:lnTo>
                  <a:lnTo>
                    <a:pt x="217398" y="273850"/>
                  </a:lnTo>
                  <a:lnTo>
                    <a:pt x="222592" y="284149"/>
                  </a:lnTo>
                  <a:lnTo>
                    <a:pt x="228333" y="285635"/>
                  </a:lnTo>
                  <a:lnTo>
                    <a:pt x="294665" y="252298"/>
                  </a:lnTo>
                  <a:lnTo>
                    <a:pt x="295770" y="244982"/>
                  </a:lnTo>
                  <a:lnTo>
                    <a:pt x="286821" y="235978"/>
                  </a:lnTo>
                  <a:lnTo>
                    <a:pt x="258279" y="235978"/>
                  </a:lnTo>
                  <a:lnTo>
                    <a:pt x="254457" y="235470"/>
                  </a:lnTo>
                  <a:lnTo>
                    <a:pt x="199402" y="223111"/>
                  </a:lnTo>
                  <a:lnTo>
                    <a:pt x="156173" y="204165"/>
                  </a:lnTo>
                  <a:lnTo>
                    <a:pt x="117118" y="177684"/>
                  </a:lnTo>
                  <a:lnTo>
                    <a:pt x="82232" y="143751"/>
                  </a:lnTo>
                  <a:lnTo>
                    <a:pt x="41613" y="81403"/>
                  </a:lnTo>
                  <a:lnTo>
                    <a:pt x="20205" y="10045"/>
                  </a:lnTo>
                  <a:lnTo>
                    <a:pt x="19215" y="3759"/>
                  </a:lnTo>
                  <a:lnTo>
                    <a:pt x="14681" y="0"/>
                  </a:lnTo>
                  <a:close/>
                </a:path>
                <a:path w="295909" h="285750">
                  <a:moveTo>
                    <a:pt x="245186" y="194271"/>
                  </a:moveTo>
                  <a:lnTo>
                    <a:pt x="239166" y="194513"/>
                  </a:lnTo>
                  <a:lnTo>
                    <a:pt x="231927" y="201942"/>
                  </a:lnTo>
                  <a:lnTo>
                    <a:pt x="231965" y="208013"/>
                  </a:lnTo>
                  <a:lnTo>
                    <a:pt x="237451" y="213931"/>
                  </a:lnTo>
                  <a:lnTo>
                    <a:pt x="258927" y="235013"/>
                  </a:lnTo>
                  <a:lnTo>
                    <a:pt x="258279" y="235978"/>
                  </a:lnTo>
                  <a:lnTo>
                    <a:pt x="286821" y="235978"/>
                  </a:lnTo>
                  <a:lnTo>
                    <a:pt x="280911" y="230098"/>
                  </a:lnTo>
                  <a:lnTo>
                    <a:pt x="256057" y="205041"/>
                  </a:lnTo>
                  <a:lnTo>
                    <a:pt x="245186" y="194271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D41A0FF-AA68-4714-BE13-91F49B63F679}"/>
                </a:ext>
              </a:extLst>
            </p:cNvPr>
            <p:cNvSpPr/>
            <p:nvPr/>
          </p:nvSpPr>
          <p:spPr>
            <a:xfrm>
              <a:off x="457663" y="1407115"/>
              <a:ext cx="296545" cy="288290"/>
            </a:xfrm>
            <a:custGeom>
              <a:avLst/>
              <a:gdLst/>
              <a:ahLst/>
              <a:cxnLst/>
              <a:rect l="l" t="t" r="r" b="b"/>
              <a:pathLst>
                <a:path w="296545" h="288289">
                  <a:moveTo>
                    <a:pt x="115775" y="49999"/>
                  </a:moveTo>
                  <a:lnTo>
                    <a:pt x="36982" y="49999"/>
                  </a:lnTo>
                  <a:lnTo>
                    <a:pt x="43345" y="50901"/>
                  </a:lnTo>
                  <a:lnTo>
                    <a:pt x="48755" y="51536"/>
                  </a:lnTo>
                  <a:lnTo>
                    <a:pt x="54101" y="52451"/>
                  </a:lnTo>
                  <a:lnTo>
                    <a:pt x="101430" y="64736"/>
                  </a:lnTo>
                  <a:lnTo>
                    <a:pt x="144395" y="84596"/>
                  </a:lnTo>
                  <a:lnTo>
                    <a:pt x="183032" y="111935"/>
                  </a:lnTo>
                  <a:lnTo>
                    <a:pt x="217373" y="146659"/>
                  </a:lnTo>
                  <a:lnTo>
                    <a:pt x="247015" y="190239"/>
                  </a:lnTo>
                  <a:lnTo>
                    <a:pt x="267017" y="239001"/>
                  </a:lnTo>
                  <a:lnTo>
                    <a:pt x="276987" y="283489"/>
                  </a:lnTo>
                  <a:lnTo>
                    <a:pt x="279717" y="286854"/>
                  </a:lnTo>
                  <a:lnTo>
                    <a:pt x="291846" y="287909"/>
                  </a:lnTo>
                  <a:lnTo>
                    <a:pt x="296240" y="282638"/>
                  </a:lnTo>
                  <a:lnTo>
                    <a:pt x="295021" y="274599"/>
                  </a:lnTo>
                  <a:lnTo>
                    <a:pt x="285705" y="233310"/>
                  </a:lnTo>
                  <a:lnTo>
                    <a:pt x="267615" y="188100"/>
                  </a:lnTo>
                  <a:lnTo>
                    <a:pt x="229985" y="131416"/>
                  </a:lnTo>
                  <a:lnTo>
                    <a:pt x="175156" y="81413"/>
                  </a:lnTo>
                  <a:lnTo>
                    <a:pt x="141738" y="61136"/>
                  </a:lnTo>
                  <a:lnTo>
                    <a:pt x="115775" y="49999"/>
                  </a:lnTo>
                  <a:close/>
                </a:path>
                <a:path w="296545" h="288289">
                  <a:moveTo>
                    <a:pt x="63703" y="0"/>
                  </a:moveTo>
                  <a:lnTo>
                    <a:pt x="1015" y="34226"/>
                  </a:lnTo>
                  <a:lnTo>
                    <a:pt x="0" y="41021"/>
                  </a:lnTo>
                  <a:lnTo>
                    <a:pt x="11139" y="52451"/>
                  </a:lnTo>
                  <a:lnTo>
                    <a:pt x="16509" y="57594"/>
                  </a:lnTo>
                  <a:lnTo>
                    <a:pt x="37576" y="78483"/>
                  </a:lnTo>
                  <a:lnTo>
                    <a:pt x="42875" y="83642"/>
                  </a:lnTo>
                  <a:lnTo>
                    <a:pt x="46608" y="87236"/>
                  </a:lnTo>
                  <a:lnTo>
                    <a:pt x="52057" y="87223"/>
                  </a:lnTo>
                  <a:lnTo>
                    <a:pt x="59689" y="80518"/>
                  </a:lnTo>
                  <a:lnTo>
                    <a:pt x="60299" y="74993"/>
                  </a:lnTo>
                  <a:lnTo>
                    <a:pt x="56349" y="69659"/>
                  </a:lnTo>
                  <a:lnTo>
                    <a:pt x="55333" y="68719"/>
                  </a:lnTo>
                  <a:lnTo>
                    <a:pt x="54381" y="67729"/>
                  </a:lnTo>
                  <a:lnTo>
                    <a:pt x="36982" y="49999"/>
                  </a:lnTo>
                  <a:lnTo>
                    <a:pt x="115775" y="49999"/>
                  </a:lnTo>
                  <a:lnTo>
                    <a:pt x="105805" y="45723"/>
                  </a:lnTo>
                  <a:lnTo>
                    <a:pt x="67360" y="35217"/>
                  </a:lnTo>
                  <a:lnTo>
                    <a:pt x="60794" y="33896"/>
                  </a:lnTo>
                  <a:lnTo>
                    <a:pt x="54178" y="32867"/>
                  </a:lnTo>
                  <a:lnTo>
                    <a:pt x="46697" y="31559"/>
                  </a:lnTo>
                  <a:lnTo>
                    <a:pt x="48767" y="30327"/>
                  </a:lnTo>
                  <a:lnTo>
                    <a:pt x="50088" y="29502"/>
                  </a:lnTo>
                  <a:lnTo>
                    <a:pt x="57035" y="25692"/>
                  </a:lnTo>
                  <a:lnTo>
                    <a:pt x="62712" y="22809"/>
                  </a:lnTo>
                  <a:lnTo>
                    <a:pt x="70129" y="18402"/>
                  </a:lnTo>
                  <a:lnTo>
                    <a:pt x="72047" y="16687"/>
                  </a:lnTo>
                  <a:lnTo>
                    <a:pt x="75361" y="11099"/>
                  </a:lnTo>
                  <a:lnTo>
                    <a:pt x="74294" y="6426"/>
                  </a:lnTo>
                  <a:lnTo>
                    <a:pt x="67945" y="444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F0A9074B-CBC1-468A-912E-DFC3225547BE}"/>
                </a:ext>
              </a:extLst>
            </p:cNvPr>
            <p:cNvSpPr/>
            <p:nvPr/>
          </p:nvSpPr>
          <p:spPr>
            <a:xfrm>
              <a:off x="497137" y="1713194"/>
              <a:ext cx="290195" cy="296545"/>
            </a:xfrm>
            <a:custGeom>
              <a:avLst/>
              <a:gdLst/>
              <a:ahLst/>
              <a:cxnLst/>
              <a:rect l="l" t="t" r="r" b="b"/>
              <a:pathLst>
                <a:path w="290195" h="296544">
                  <a:moveTo>
                    <a:pt x="279257" y="36702"/>
                  </a:moveTo>
                  <a:lnTo>
                    <a:pt x="237147" y="36702"/>
                  </a:lnTo>
                  <a:lnTo>
                    <a:pt x="237947" y="37122"/>
                  </a:lnTo>
                  <a:lnTo>
                    <a:pt x="237848" y="39852"/>
                  </a:lnTo>
                  <a:lnTo>
                    <a:pt x="228343" y="87425"/>
                  </a:lnTo>
                  <a:lnTo>
                    <a:pt x="205809" y="140982"/>
                  </a:lnTo>
                  <a:lnTo>
                    <a:pt x="182486" y="176415"/>
                  </a:lnTo>
                  <a:lnTo>
                    <a:pt x="140411" y="219649"/>
                  </a:lnTo>
                  <a:lnTo>
                    <a:pt x="89725" y="252387"/>
                  </a:lnTo>
                  <a:lnTo>
                    <a:pt x="49949" y="268136"/>
                  </a:lnTo>
                  <a:lnTo>
                    <a:pt x="8267" y="277723"/>
                  </a:lnTo>
                  <a:lnTo>
                    <a:pt x="3289" y="278549"/>
                  </a:lnTo>
                  <a:lnTo>
                    <a:pt x="0" y="282816"/>
                  </a:lnTo>
                  <a:lnTo>
                    <a:pt x="685" y="292569"/>
                  </a:lnTo>
                  <a:lnTo>
                    <a:pt x="4813" y="296506"/>
                  </a:lnTo>
                  <a:lnTo>
                    <a:pt x="12585" y="296392"/>
                  </a:lnTo>
                  <a:lnTo>
                    <a:pt x="64562" y="283853"/>
                  </a:lnTo>
                  <a:lnTo>
                    <a:pt x="107365" y="265266"/>
                  </a:lnTo>
                  <a:lnTo>
                    <a:pt x="146407" y="239737"/>
                  </a:lnTo>
                  <a:lnTo>
                    <a:pt x="181648" y="207263"/>
                  </a:lnTo>
                  <a:lnTo>
                    <a:pt x="207877" y="174693"/>
                  </a:lnTo>
                  <a:lnTo>
                    <a:pt x="228723" y="139396"/>
                  </a:lnTo>
                  <a:lnTo>
                    <a:pt x="244202" y="101416"/>
                  </a:lnTo>
                  <a:lnTo>
                    <a:pt x="254330" y="60794"/>
                  </a:lnTo>
                  <a:lnTo>
                    <a:pt x="256399" y="47218"/>
                  </a:lnTo>
                  <a:lnTo>
                    <a:pt x="257517" y="39852"/>
                  </a:lnTo>
                  <a:lnTo>
                    <a:pt x="281521" y="39852"/>
                  </a:lnTo>
                  <a:lnTo>
                    <a:pt x="279257" y="36702"/>
                  </a:lnTo>
                  <a:close/>
                </a:path>
                <a:path w="290195" h="296544">
                  <a:moveTo>
                    <a:pt x="281521" y="39852"/>
                  </a:moveTo>
                  <a:lnTo>
                    <a:pt x="257517" y="39852"/>
                  </a:lnTo>
                  <a:lnTo>
                    <a:pt x="266268" y="51955"/>
                  </a:lnTo>
                  <a:lnTo>
                    <a:pt x="274307" y="62966"/>
                  </a:lnTo>
                  <a:lnTo>
                    <a:pt x="279958" y="64236"/>
                  </a:lnTo>
                  <a:lnTo>
                    <a:pt x="289293" y="57607"/>
                  </a:lnTo>
                  <a:lnTo>
                    <a:pt x="289928" y="51600"/>
                  </a:lnTo>
                  <a:lnTo>
                    <a:pt x="281521" y="39852"/>
                  </a:lnTo>
                  <a:close/>
                </a:path>
                <a:path w="290195" h="296544">
                  <a:moveTo>
                    <a:pt x="246811" y="0"/>
                  </a:moveTo>
                  <a:lnTo>
                    <a:pt x="214192" y="32513"/>
                  </a:lnTo>
                  <a:lnTo>
                    <a:pt x="202018" y="53632"/>
                  </a:lnTo>
                  <a:lnTo>
                    <a:pt x="204431" y="56451"/>
                  </a:lnTo>
                  <a:lnTo>
                    <a:pt x="211772" y="59347"/>
                  </a:lnTo>
                  <a:lnTo>
                    <a:pt x="215366" y="58750"/>
                  </a:lnTo>
                  <a:lnTo>
                    <a:pt x="237147" y="36702"/>
                  </a:lnTo>
                  <a:lnTo>
                    <a:pt x="279257" y="36702"/>
                  </a:lnTo>
                  <a:lnTo>
                    <a:pt x="266065" y="18351"/>
                  </a:lnTo>
                  <a:lnTo>
                    <a:pt x="261759" y="12217"/>
                  </a:lnTo>
                  <a:lnTo>
                    <a:pt x="253352" y="1028"/>
                  </a:lnTo>
                  <a:lnTo>
                    <a:pt x="24681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E1F9C430-F17A-470C-9A7C-EF8E99CC7C35}"/>
                </a:ext>
              </a:extLst>
            </p:cNvPr>
            <p:cNvSpPr/>
            <p:nvPr/>
          </p:nvSpPr>
          <p:spPr>
            <a:xfrm>
              <a:off x="152400" y="1439089"/>
              <a:ext cx="281940" cy="297180"/>
            </a:xfrm>
            <a:custGeom>
              <a:avLst/>
              <a:gdLst/>
              <a:ahLst/>
              <a:cxnLst/>
              <a:rect l="l" t="t" r="r" b="b"/>
              <a:pathLst>
                <a:path w="281940" h="297180">
                  <a:moveTo>
                    <a:pt x="12649" y="231165"/>
                  </a:moveTo>
                  <a:lnTo>
                    <a:pt x="2044" y="234657"/>
                  </a:lnTo>
                  <a:lnTo>
                    <a:pt x="0" y="240855"/>
                  </a:lnTo>
                  <a:lnTo>
                    <a:pt x="10967" y="257937"/>
                  </a:lnTo>
                  <a:lnTo>
                    <a:pt x="18049" y="268841"/>
                  </a:lnTo>
                  <a:lnTo>
                    <a:pt x="25175" y="279718"/>
                  </a:lnTo>
                  <a:lnTo>
                    <a:pt x="35928" y="296011"/>
                  </a:lnTo>
                  <a:lnTo>
                    <a:pt x="42786" y="296583"/>
                  </a:lnTo>
                  <a:lnTo>
                    <a:pt x="51003" y="288759"/>
                  </a:lnTo>
                  <a:lnTo>
                    <a:pt x="54292" y="285343"/>
                  </a:lnTo>
                  <a:lnTo>
                    <a:pt x="79602" y="259841"/>
                  </a:lnTo>
                  <a:lnTo>
                    <a:pt x="52031" y="259841"/>
                  </a:lnTo>
                  <a:lnTo>
                    <a:pt x="51244" y="259448"/>
                  </a:lnTo>
                  <a:lnTo>
                    <a:pt x="51900" y="254876"/>
                  </a:lnTo>
                  <a:lnTo>
                    <a:pt x="32105" y="254876"/>
                  </a:lnTo>
                  <a:lnTo>
                    <a:pt x="30441" y="252552"/>
                  </a:lnTo>
                  <a:lnTo>
                    <a:pt x="26149" y="246329"/>
                  </a:lnTo>
                  <a:lnTo>
                    <a:pt x="22665" y="240855"/>
                  </a:lnTo>
                  <a:lnTo>
                    <a:pt x="16370" y="232625"/>
                  </a:lnTo>
                  <a:lnTo>
                    <a:pt x="12649" y="231165"/>
                  </a:lnTo>
                  <a:close/>
                </a:path>
                <a:path w="281940" h="297180">
                  <a:moveTo>
                    <a:pt x="77254" y="235165"/>
                  </a:moveTo>
                  <a:lnTo>
                    <a:pt x="71691" y="240144"/>
                  </a:lnTo>
                  <a:lnTo>
                    <a:pt x="70637" y="241388"/>
                  </a:lnTo>
                  <a:lnTo>
                    <a:pt x="52031" y="259841"/>
                  </a:lnTo>
                  <a:lnTo>
                    <a:pt x="79602" y="259841"/>
                  </a:lnTo>
                  <a:lnTo>
                    <a:pt x="90385" y="248945"/>
                  </a:lnTo>
                  <a:lnTo>
                    <a:pt x="90576" y="243065"/>
                  </a:lnTo>
                  <a:lnTo>
                    <a:pt x="83388" y="235242"/>
                  </a:lnTo>
                  <a:lnTo>
                    <a:pt x="77254" y="235165"/>
                  </a:lnTo>
                  <a:close/>
                </a:path>
                <a:path w="281940" h="297180">
                  <a:moveTo>
                    <a:pt x="277431" y="0"/>
                  </a:moveTo>
                  <a:lnTo>
                    <a:pt x="225617" y="12550"/>
                  </a:lnTo>
                  <a:lnTo>
                    <a:pt x="186715" y="28809"/>
                  </a:lnTo>
                  <a:lnTo>
                    <a:pt x="150737" y="50746"/>
                  </a:lnTo>
                  <a:lnTo>
                    <a:pt x="117754" y="78473"/>
                  </a:lnTo>
                  <a:lnTo>
                    <a:pt x="88871" y="111070"/>
                  </a:lnTo>
                  <a:lnTo>
                    <a:pt x="65778" y="146848"/>
                  </a:lnTo>
                  <a:lnTo>
                    <a:pt x="48397" y="185738"/>
                  </a:lnTo>
                  <a:lnTo>
                    <a:pt x="36652" y="227672"/>
                  </a:lnTo>
                  <a:lnTo>
                    <a:pt x="32105" y="254876"/>
                  </a:lnTo>
                  <a:lnTo>
                    <a:pt x="51900" y="254876"/>
                  </a:lnTo>
                  <a:lnTo>
                    <a:pt x="52224" y="252552"/>
                  </a:lnTo>
                  <a:lnTo>
                    <a:pt x="52933" y="246113"/>
                  </a:lnTo>
                  <a:lnTo>
                    <a:pt x="54127" y="239509"/>
                  </a:lnTo>
                  <a:lnTo>
                    <a:pt x="68070" y="188454"/>
                  </a:lnTo>
                  <a:lnTo>
                    <a:pt x="90547" y="142692"/>
                  </a:lnTo>
                  <a:lnTo>
                    <a:pt x="121592" y="102276"/>
                  </a:lnTo>
                  <a:lnTo>
                    <a:pt x="161239" y="67259"/>
                  </a:lnTo>
                  <a:lnTo>
                    <a:pt x="213898" y="37555"/>
                  </a:lnTo>
                  <a:lnTo>
                    <a:pt x="272034" y="20700"/>
                  </a:lnTo>
                  <a:lnTo>
                    <a:pt x="276682" y="19875"/>
                  </a:lnTo>
                  <a:lnTo>
                    <a:pt x="279514" y="17335"/>
                  </a:lnTo>
                  <a:lnTo>
                    <a:pt x="281660" y="7467"/>
                  </a:lnTo>
                  <a:lnTo>
                    <a:pt x="277431" y="0"/>
                  </a:lnTo>
                  <a:close/>
                </a:path>
              </a:pathLst>
            </a:custGeom>
            <a:solidFill>
              <a:srgbClr val="EB7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114800" y="303781"/>
            <a:ext cx="4648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Generar espacios de reflexión colectiva y consciencia social entre unos y otros, para afrontar esta etapa de pandemia y trabajo en casa, como un reto del que pronto saldremos victoriosos.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3111656" y="534529"/>
            <a:ext cx="897890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OBJETIVO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6196825" y="1774505"/>
            <a:ext cx="33008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483870" indent="-171450" algn="just">
              <a:buFont typeface="Wingdings" panose="05000000000000000000" pitchFamily="2" charset="2"/>
              <a:buChar char="q"/>
            </a:pPr>
            <a:r>
              <a:rPr lang="es-CO" sz="1200" b="1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La distancia física, no ha sido una barrera para crear un iniciativa colaborativa.</a:t>
            </a:r>
          </a:p>
          <a:p>
            <a:pPr marL="184150" marR="483870" indent="-171450" algn="just">
              <a:buFont typeface="Wingdings" panose="05000000000000000000" pitchFamily="2" charset="2"/>
              <a:buChar char="q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Las redes de apoyo (CCL), son útiles para sensibilizar el buen relacionamiento social.</a:t>
            </a:r>
          </a:p>
          <a:p>
            <a:pPr marL="184150" marR="483870" indent="-171450">
              <a:buFont typeface="Wingdings" panose="05000000000000000000" pitchFamily="2" charset="2"/>
              <a:buChar char="q"/>
            </a:pPr>
            <a:r>
              <a:rPr lang="es-CO" sz="1200" b="1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En posible autocuidarnos y cuidar a los demás, mientras trabajamos unidos.</a:t>
            </a:r>
          </a:p>
          <a:p>
            <a:pPr marL="184150" marR="483870" indent="-171450" algn="just">
              <a:buFont typeface="Wingdings" panose="05000000000000000000" pitchFamily="2" charset="2"/>
              <a:buChar char="q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Compartir vivencias comunes, edifica y promueve el ejemplo. </a:t>
            </a:r>
          </a:p>
          <a:p>
            <a:pPr marL="184150" marR="483870" indent="-171450" algn="just">
              <a:buFont typeface="Wingdings" panose="05000000000000000000" pitchFamily="2" charset="2"/>
              <a:buChar char="q"/>
            </a:pPr>
            <a:r>
              <a:rPr lang="es-CO" sz="1200" b="1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Intentar, perseverar y dar el salto tecnológico, es el comienzo para aprender.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191158" y="1673144"/>
            <a:ext cx="346308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483870" indent="-1714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Participación de </a:t>
            </a:r>
            <a:r>
              <a:rPr lang="es-CO" sz="1200" spc="85" dirty="0">
                <a:solidFill>
                  <a:srgbClr val="FF0000"/>
                </a:solidFill>
                <a:latin typeface="Century Gothic"/>
                <a:cs typeface="Century Gothic"/>
              </a:rPr>
              <a:t>42</a:t>
            </a: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 servidores como seguidores de la iniciativa virtual de interacción social.</a:t>
            </a:r>
          </a:p>
          <a:p>
            <a:pPr marL="171450" marR="483870" indent="-1714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O" sz="1200" b="1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Creación de videos donde se representó de forma jocosa y respetuosa vivencias de un colectivo, que promovieran la empatía y consciencia social, sobre aspectos que usualmente son vivenciadas en silencio. </a:t>
            </a:r>
          </a:p>
          <a:p>
            <a:pPr marL="171450" marR="483870" indent="-1714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s-CO" sz="1200" spc="85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Se generó el intercambio de experiencias personales y laborales, que potenciaron la identificación colectiva y la promoción de buenas practicas de relacionamiento social.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11810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“PROMOCIÓN DE LA CONVIVENCIA LABORAL EN EL TRABAJO EN CASA”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7052730" y="1467373"/>
            <a:ext cx="1329076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s-CO"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APRENDIZAJE</a:t>
            </a:r>
            <a:r>
              <a:rPr sz="1300" b="1" spc="90" dirty="0">
                <a:solidFill>
                  <a:srgbClr val="5F5F5F"/>
                </a:solidFill>
                <a:latin typeface="Century Gothic"/>
                <a:cs typeface="Century Gothic"/>
              </a:rPr>
              <a:t>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9EC2C246-77C5-4B1E-A846-DACBB17B708D}"/>
              </a:ext>
            </a:extLst>
          </p:cNvPr>
          <p:cNvSpPr txBox="1"/>
          <p:nvPr/>
        </p:nvSpPr>
        <p:spPr>
          <a:xfrm>
            <a:off x="72801" y="1490552"/>
            <a:ext cx="3227097" cy="32925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lang="es-CO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¿PARA</a:t>
            </a:r>
            <a:r>
              <a:rPr sz="1300" b="1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50" b="1" spc="120" baseline="2136" dirty="0">
                <a:solidFill>
                  <a:srgbClr val="FFFFFF"/>
                </a:solidFill>
                <a:latin typeface="Century Gothic"/>
                <a:cs typeface="Century Gothic"/>
              </a:rPr>
              <a:t>QUÉ?</a:t>
            </a:r>
            <a:r>
              <a:rPr sz="1950" b="1" spc="-352" baseline="2136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1950" b="1" baseline="2136" dirty="0">
              <a:latin typeface="Century Gothic"/>
              <a:cs typeface="Century Gothic"/>
            </a:endParaRPr>
          </a:p>
          <a:p>
            <a:r>
              <a:rPr lang="es-CO" sz="1100" spc="85" dirty="0">
                <a:solidFill>
                  <a:srgbClr val="FFFFFF"/>
                </a:solidFill>
                <a:latin typeface="Century Gothic"/>
                <a:cs typeface="Century Gothic"/>
              </a:rPr>
              <a:t>Sensibilizar sobre los roles positivos que podemos replicar, y sobre aquellos roles negativos, que estamos comprometidos a no admitir en los ambientes de trabajo en casa, y motivar las buenas relaciones interpersonales entre los servidores de la Rama Judicial Seccional Cartagena.</a:t>
            </a:r>
          </a:p>
          <a:p>
            <a:endParaRPr lang="es-CO" sz="1200" spc="8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r>
              <a:rPr lang="es-ES"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00" b="1" spc="90" dirty="0">
                <a:solidFill>
                  <a:srgbClr val="FFFFFF"/>
                </a:solidFill>
                <a:latin typeface="Century Gothic"/>
                <a:cs typeface="Century Gothic"/>
              </a:rPr>
              <a:t>¿CÓMO?</a:t>
            </a:r>
            <a:r>
              <a:rPr sz="1300" b="1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es-CO" sz="1300" dirty="0">
              <a:latin typeface="Century Gothic"/>
              <a:cs typeface="Century Gothic"/>
            </a:endParaRPr>
          </a:p>
          <a:p>
            <a:r>
              <a:rPr lang="es-CO" sz="1100" spc="85" dirty="0">
                <a:solidFill>
                  <a:srgbClr val="FFFFFF"/>
                </a:solidFill>
                <a:latin typeface="Century Gothic"/>
                <a:cs typeface="Century Gothic"/>
              </a:rPr>
              <a:t>Preparamos varios videos, recreando algunas vivencias que hemos compartido en esta pandemia, en el ejercicio del trabajo en casa y de la virtualidad</a:t>
            </a:r>
            <a:r>
              <a:rPr lang="es-CO" sz="1200" spc="85" dirty="0">
                <a:solidFill>
                  <a:srgbClr val="FFFFFF"/>
                </a:solidFill>
                <a:latin typeface="Century Gothic"/>
                <a:cs typeface="Century Gothic"/>
              </a:rPr>
              <a:t>, y lo hicimos visible a través de una red social, que fomentara la interacción, y réplica de las buenas practicas (instagram).</a:t>
            </a:r>
            <a:endParaRPr sz="1200" dirty="0">
              <a:latin typeface="Century Gothic"/>
              <a:cs typeface="Century Gothic"/>
            </a:endParaRPr>
          </a:p>
        </p:txBody>
      </p:sp>
      <p:cxnSp>
        <p:nvCxnSpPr>
          <p:cNvPr id="36" name="35 Conector recto"/>
          <p:cNvCxnSpPr/>
          <p:nvPr/>
        </p:nvCxnSpPr>
        <p:spPr>
          <a:xfrm flipH="1">
            <a:off x="6220485" y="2024011"/>
            <a:ext cx="5653" cy="28872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3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363466" y="1414015"/>
            <a:ext cx="6712022" cy="357922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475411" y="1482252"/>
            <a:ext cx="641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1. Elaboramos un LOGO para el Comité, que nos identificara como equipo y que respaldara la Campaña: 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462" y="2135264"/>
            <a:ext cx="2730429" cy="27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328758" y="1424270"/>
            <a:ext cx="6798099" cy="356897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328759" y="1479636"/>
            <a:ext cx="645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2. Realizamos una publicación con los datos de contacto del Comité de Convivencia Laboral: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70" y="2028272"/>
            <a:ext cx="2923467" cy="29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222625" y="1355007"/>
            <a:ext cx="7068620" cy="346170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466116" y="1451034"/>
            <a:ext cx="677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3. Realizamos algunas publicaciones relacionadas con la promoción de la convivencia y el relacionamiento positivo en la cuenta: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90" y="2060278"/>
            <a:ext cx="1939811" cy="26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7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222625" y="1355007"/>
            <a:ext cx="7068620" cy="346170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429836" y="1386351"/>
            <a:ext cx="677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4. Publicamos nuestra campaña - concurso, y empezamos a difundirla en varios medios virtuales: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7" y="2002469"/>
            <a:ext cx="2670577" cy="267057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818579" y="1910993"/>
            <a:ext cx="3472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entury Gothic" panose="020B0502020202020204" pitchFamily="34" charset="0"/>
              </a:rPr>
              <a:t>Condiciones del Concurso:  </a:t>
            </a:r>
            <a:endParaRPr lang="es-CO" sz="16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Century Gothic" panose="020B0502020202020204" pitchFamily="34" charset="0"/>
              </a:rPr>
              <a:t>Seguir la cuenta @comite.convivencialabctg </a:t>
            </a:r>
            <a:endParaRPr lang="es-CO" sz="12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Century Gothic" panose="020B0502020202020204" pitchFamily="34" charset="0"/>
              </a:rPr>
              <a:t>Ver los videos detalladamente y hacer clic en el corazón de los videos que más te gusten</a:t>
            </a:r>
            <a:endParaRPr lang="es-CO" sz="12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Century Gothic" panose="020B0502020202020204" pitchFamily="34" charset="0"/>
              </a:rPr>
              <a:t>La participación válida es hasta las 5:00 p.m. del 29 octubre y el sorteo se hará el día 29 octubre a las 6:00 p.m. </a:t>
            </a:r>
            <a:endParaRPr lang="es-CO" sz="12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Century Gothic" panose="020B0502020202020204" pitchFamily="34" charset="0"/>
              </a:rPr>
              <a:t>La entrega del premio se coordinará con el ganador  </a:t>
            </a:r>
            <a:endParaRPr lang="es-CO" sz="1200" b="1" dirty="0">
              <a:latin typeface="Century Gothic" panose="020B0502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1200" b="1" dirty="0">
                <a:latin typeface="Century Gothic" panose="020B0502020202020204" pitchFamily="34" charset="0"/>
              </a:rPr>
              <a:t>Este Concurso solo es válido para servidores de la Rama Judicial Seccional Cartagena Seccional Cartagena</a:t>
            </a:r>
            <a:endParaRPr lang="es-CO" sz="1600" b="1" dirty="0">
              <a:latin typeface="Century Gothic" panose="020B0502020202020204" pitchFamily="34" charset="0"/>
            </a:endParaRPr>
          </a:p>
          <a:p>
            <a:endParaRPr lang="es-CO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60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222625" y="1355007"/>
            <a:ext cx="7068620" cy="346170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1466116" y="1417694"/>
            <a:ext cx="677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5. Publicamos los videos con escenas de algunas experiencias típicas del trabajo en casa, y generamos la interacción en la red social. En 7 días de publicación, ya somos 42 seguidores: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328123" y="2547256"/>
            <a:ext cx="2239132" cy="958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507212" y="2601808"/>
            <a:ext cx="18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VIDEO 1</a:t>
            </a:r>
          </a:p>
        </p:txBody>
      </p:sp>
      <p:sp>
        <p:nvSpPr>
          <p:cNvPr id="20" name="Rectángulo 19">
            <a:hlinkClick r:id="rId5"/>
          </p:cNvPr>
          <p:cNvSpPr/>
          <p:nvPr/>
        </p:nvSpPr>
        <p:spPr>
          <a:xfrm>
            <a:off x="1391491" y="2890723"/>
            <a:ext cx="2237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accent1"/>
                </a:solidFill>
              </a:rPr>
              <a:t>https://www.instagram.com/tv/CGtVz5DHuqy/?igshid=1ghl2d4gfs8np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680587" y="2557599"/>
            <a:ext cx="2239132" cy="958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2" name="CuadroTexto 21"/>
          <p:cNvSpPr txBox="1"/>
          <p:nvPr/>
        </p:nvSpPr>
        <p:spPr>
          <a:xfrm>
            <a:off x="3873367" y="2608799"/>
            <a:ext cx="18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VIDEO 2</a:t>
            </a:r>
          </a:p>
        </p:txBody>
      </p:sp>
      <p:sp>
        <p:nvSpPr>
          <p:cNvPr id="29" name="Rectángulo 28">
            <a:hlinkClick r:id="rId5"/>
          </p:cNvPr>
          <p:cNvSpPr/>
          <p:nvPr/>
        </p:nvSpPr>
        <p:spPr>
          <a:xfrm>
            <a:off x="3747088" y="2901186"/>
            <a:ext cx="2237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accent1"/>
                </a:solidFill>
                <a:hlinkClick r:id="rId6"/>
              </a:rPr>
              <a:t>https://www.instagram.com/tv/CGtYs_FnF4s/?igshid=xhx9mj3p86m0</a:t>
            </a:r>
            <a:endParaRPr lang="es-CO" sz="1100" dirty="0">
              <a:solidFill>
                <a:schemeClr val="accent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997756" y="2556605"/>
            <a:ext cx="2239132" cy="958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176027" y="2608799"/>
            <a:ext cx="18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VIDEO 3</a:t>
            </a:r>
          </a:p>
        </p:txBody>
      </p:sp>
      <p:sp>
        <p:nvSpPr>
          <p:cNvPr id="33" name="Rectángulo 32">
            <a:hlinkClick r:id="rId5"/>
          </p:cNvPr>
          <p:cNvSpPr/>
          <p:nvPr/>
        </p:nvSpPr>
        <p:spPr>
          <a:xfrm>
            <a:off x="6044017" y="2951900"/>
            <a:ext cx="2237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accent1"/>
                </a:solidFill>
                <a:hlinkClick r:id="rId7"/>
              </a:rPr>
              <a:t>https://www.instagram.com/tv/CGtZZ28ngtn/?igshid=1xcu26qiwh8ha</a:t>
            </a:r>
            <a:endParaRPr lang="es-CO" sz="1100" dirty="0">
              <a:solidFill>
                <a:schemeClr val="accent1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645085" y="3727884"/>
            <a:ext cx="2239132" cy="958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889473" y="3799903"/>
            <a:ext cx="18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VIDEO 4</a:t>
            </a:r>
          </a:p>
        </p:txBody>
      </p:sp>
      <p:sp>
        <p:nvSpPr>
          <p:cNvPr id="37" name="Rectángulo 36">
            <a:hlinkClick r:id="rId5"/>
          </p:cNvPr>
          <p:cNvSpPr/>
          <p:nvPr/>
        </p:nvSpPr>
        <p:spPr>
          <a:xfrm>
            <a:off x="2635425" y="4119326"/>
            <a:ext cx="2237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accent1"/>
                </a:solidFill>
                <a:hlinkClick r:id="rId8"/>
              </a:rPr>
              <a:t>https://www.instagram.com/tv/CGtaFgQHC4V/?igshid=1li7abum3495s</a:t>
            </a:r>
            <a:endParaRPr lang="es-CO" sz="1100" dirty="0">
              <a:solidFill>
                <a:schemeClr val="accent1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5095937" y="3731148"/>
            <a:ext cx="2239132" cy="9583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9" name="CuadroTexto 38"/>
          <p:cNvSpPr txBox="1"/>
          <p:nvPr/>
        </p:nvSpPr>
        <p:spPr>
          <a:xfrm>
            <a:off x="5257830" y="3780772"/>
            <a:ext cx="1882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u="sng" dirty="0">
                <a:solidFill>
                  <a:srgbClr val="FF6600"/>
                </a:solidFill>
                <a:latin typeface="Century Gothic" panose="020B0502020202020204" pitchFamily="34" charset="0"/>
              </a:rPr>
              <a:t>VIDEO 5</a:t>
            </a:r>
          </a:p>
        </p:txBody>
      </p:sp>
      <p:sp>
        <p:nvSpPr>
          <p:cNvPr id="40" name="Rectángulo 39">
            <a:hlinkClick r:id="rId5"/>
          </p:cNvPr>
          <p:cNvSpPr/>
          <p:nvPr/>
        </p:nvSpPr>
        <p:spPr>
          <a:xfrm>
            <a:off x="5128605" y="4119326"/>
            <a:ext cx="22374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accent1"/>
                </a:solidFill>
                <a:hlinkClick r:id="rId9"/>
              </a:rPr>
              <a:t>https://www.instagram.com/tv/CGtaqIynQIm/?igshid=hcl2iqzbffht</a:t>
            </a:r>
            <a:endParaRPr lang="es-CO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6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363466" y="1414015"/>
            <a:ext cx="6712022" cy="357922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475411" y="1529967"/>
            <a:ext cx="6416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6. Realizamos el sorteo y Premiamos al ganador del concurso: </a:t>
            </a: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052" y="2385301"/>
            <a:ext cx="2770772" cy="2078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571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8EDB9E-6DD4-4F39-B06C-F70393207EA4}"/>
              </a:ext>
            </a:extLst>
          </p:cNvPr>
          <p:cNvSpPr/>
          <p:nvPr/>
        </p:nvSpPr>
        <p:spPr>
          <a:xfrm>
            <a:off x="2920321" y="155451"/>
            <a:ext cx="6019800" cy="1119505"/>
          </a:xfrm>
          <a:custGeom>
            <a:avLst/>
            <a:gdLst/>
            <a:ahLst/>
            <a:cxnLst/>
            <a:rect l="l" t="t" r="r" b="b"/>
            <a:pathLst>
              <a:path w="6019800" h="1119505">
                <a:moveTo>
                  <a:pt x="5794489" y="0"/>
                </a:moveTo>
                <a:lnTo>
                  <a:pt x="224904" y="0"/>
                </a:lnTo>
                <a:lnTo>
                  <a:pt x="179579" y="4568"/>
                </a:lnTo>
                <a:lnTo>
                  <a:pt x="137363" y="17673"/>
                </a:lnTo>
                <a:lnTo>
                  <a:pt x="99160" y="38408"/>
                </a:lnTo>
                <a:lnTo>
                  <a:pt x="65874" y="65870"/>
                </a:lnTo>
                <a:lnTo>
                  <a:pt x="38411" y="99154"/>
                </a:lnTo>
                <a:lnTo>
                  <a:pt x="17674" y="137358"/>
                </a:lnTo>
                <a:lnTo>
                  <a:pt x="4569" y="179576"/>
                </a:lnTo>
                <a:lnTo>
                  <a:pt x="0" y="224904"/>
                </a:lnTo>
                <a:lnTo>
                  <a:pt x="0" y="894003"/>
                </a:lnTo>
                <a:lnTo>
                  <a:pt x="4569" y="939328"/>
                </a:lnTo>
                <a:lnTo>
                  <a:pt x="17674" y="981544"/>
                </a:lnTo>
                <a:lnTo>
                  <a:pt x="38411" y="1019747"/>
                </a:lnTo>
                <a:lnTo>
                  <a:pt x="65874" y="1053033"/>
                </a:lnTo>
                <a:lnTo>
                  <a:pt x="99160" y="1080496"/>
                </a:lnTo>
                <a:lnTo>
                  <a:pt x="137363" y="1101233"/>
                </a:lnTo>
                <a:lnTo>
                  <a:pt x="179579" y="1114338"/>
                </a:lnTo>
                <a:lnTo>
                  <a:pt x="224904" y="1118908"/>
                </a:lnTo>
                <a:lnTo>
                  <a:pt x="5794489" y="1118908"/>
                </a:lnTo>
                <a:lnTo>
                  <a:pt x="5839813" y="1114338"/>
                </a:lnTo>
                <a:lnTo>
                  <a:pt x="5882030" y="1101233"/>
                </a:lnTo>
                <a:lnTo>
                  <a:pt x="5920233" y="1080496"/>
                </a:lnTo>
                <a:lnTo>
                  <a:pt x="5953518" y="1053033"/>
                </a:lnTo>
                <a:lnTo>
                  <a:pt x="5980982" y="1019747"/>
                </a:lnTo>
                <a:lnTo>
                  <a:pt x="6001718" y="981544"/>
                </a:lnTo>
                <a:lnTo>
                  <a:pt x="6014824" y="939328"/>
                </a:lnTo>
                <a:lnTo>
                  <a:pt x="6019393" y="894003"/>
                </a:lnTo>
                <a:lnTo>
                  <a:pt x="6019393" y="224904"/>
                </a:lnTo>
                <a:lnTo>
                  <a:pt x="6014824" y="179576"/>
                </a:lnTo>
                <a:lnTo>
                  <a:pt x="6001718" y="137358"/>
                </a:lnTo>
                <a:lnTo>
                  <a:pt x="5980982" y="99154"/>
                </a:lnTo>
                <a:lnTo>
                  <a:pt x="5953518" y="65870"/>
                </a:lnTo>
                <a:lnTo>
                  <a:pt x="5920233" y="38408"/>
                </a:lnTo>
                <a:lnTo>
                  <a:pt x="5882030" y="17673"/>
                </a:lnTo>
                <a:lnTo>
                  <a:pt x="5839813" y="4568"/>
                </a:lnTo>
                <a:lnTo>
                  <a:pt x="579448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18485BA-FFD7-4D28-A17F-C7F5077D65AC}"/>
              </a:ext>
            </a:extLst>
          </p:cNvPr>
          <p:cNvSpPr/>
          <p:nvPr/>
        </p:nvSpPr>
        <p:spPr>
          <a:xfrm>
            <a:off x="2881833" y="124675"/>
            <a:ext cx="6019393" cy="111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4062173" y="204536"/>
            <a:ext cx="47008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CAMPAÑA DE PROMOCIÓN DE LA CONVIVENCIA LABORAL EN EL TRABAJO EN CASA – CCL Rama Judicial Seccional Cartagena </a:t>
            </a:r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6D846EDC-282C-4000-8D9E-E28B0329DCEE}"/>
              </a:ext>
            </a:extLst>
          </p:cNvPr>
          <p:cNvSpPr/>
          <p:nvPr/>
        </p:nvSpPr>
        <p:spPr>
          <a:xfrm>
            <a:off x="6314304" y="2327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5">
            <a:extLst>
              <a:ext uri="{FF2B5EF4-FFF2-40B4-BE49-F238E27FC236}">
                <a16:creationId xmlns:a16="http://schemas.microsoft.com/office/drawing/2014/main" id="{53F8CA28-C726-40CC-86A5-EC62BC01E7CD}"/>
              </a:ext>
            </a:extLst>
          </p:cNvPr>
          <p:cNvSpPr/>
          <p:nvPr/>
        </p:nvSpPr>
        <p:spPr>
          <a:xfrm>
            <a:off x="6314304" y="3851071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7640"/>
                </a:lnTo>
              </a:path>
            </a:pathLst>
          </a:custGeom>
          <a:ln w="655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475DFC8C-9C37-3C4E-AB73-7D80224C9A12}"/>
              </a:ext>
            </a:extLst>
          </p:cNvPr>
          <p:cNvSpPr txBox="1"/>
          <p:nvPr/>
        </p:nvSpPr>
        <p:spPr>
          <a:xfrm>
            <a:off x="2972948" y="235502"/>
            <a:ext cx="1089225" cy="2115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ES" sz="1300" b="1" spc="95" dirty="0">
                <a:solidFill>
                  <a:srgbClr val="5F5F5F"/>
                </a:solidFill>
                <a:latin typeface="Century Gothic"/>
                <a:cs typeface="Century Gothic"/>
              </a:rPr>
              <a:t>PROYECTO:</a:t>
            </a:r>
            <a:endParaRPr sz="1300" dirty="0">
              <a:latin typeface="Century Gothic"/>
              <a:cs typeface="Century Gothic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53097"/>
            <a:ext cx="1222624" cy="397284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96974E7E-493B-410D-9D92-D3B0186CC1B1}"/>
              </a:ext>
            </a:extLst>
          </p:cNvPr>
          <p:cNvSpPr txBox="1"/>
          <p:nvPr/>
        </p:nvSpPr>
        <p:spPr>
          <a:xfrm>
            <a:off x="107578" y="88978"/>
            <a:ext cx="2717076" cy="888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lang="es-CO" sz="1900" b="1" spc="9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“EVIDENCIAS FOTOGRÁFICAS Y FÍLMICAS”</a:t>
            </a:r>
            <a:endParaRPr sz="1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5332661B-4F19-416C-BE4F-6966C08AFED5}"/>
              </a:ext>
            </a:extLst>
          </p:cNvPr>
          <p:cNvSpPr txBox="1"/>
          <p:nvPr/>
        </p:nvSpPr>
        <p:spPr>
          <a:xfrm>
            <a:off x="3628898" y="760812"/>
            <a:ext cx="4950023" cy="38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Sigue nuestra iniciativa en la cuenta de instagram:</a:t>
            </a:r>
          </a:p>
          <a:p>
            <a:pPr algn="just"/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@</a:t>
            </a:r>
            <a:r>
              <a:rPr lang="es-CO" sz="12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comite.convivencialabctg</a:t>
            </a:r>
            <a:r>
              <a:rPr lang="es-CO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20" y="685767"/>
            <a:ext cx="414534" cy="414534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1363466" y="1414015"/>
            <a:ext cx="6712022" cy="357922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466116" y="2853916"/>
            <a:ext cx="6416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73506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2548</TotalTime>
  <Words>794</Words>
  <Application>Microsoft Office PowerPoint</Application>
  <PresentationFormat>Presentación en pantalla (16:9)</PresentationFormat>
  <Paragraphs>76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Yefferson Andres Bonilla Velasquez</dc:creator>
  <cp:lastModifiedBy>Lissana yances</cp:lastModifiedBy>
  <cp:revision>287</cp:revision>
  <dcterms:created xsi:type="dcterms:W3CDTF">2019-05-13T14:25:42Z</dcterms:created>
  <dcterms:modified xsi:type="dcterms:W3CDTF">2020-11-04T20:19:12Z</dcterms:modified>
</cp:coreProperties>
</file>