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9" r:id="rId2"/>
    <p:sldId id="343" r:id="rId3"/>
    <p:sldId id="360" r:id="rId4"/>
    <p:sldId id="344" r:id="rId5"/>
    <p:sldId id="364" r:id="rId6"/>
    <p:sldId id="376" r:id="rId7"/>
    <p:sldId id="365" r:id="rId8"/>
    <p:sldId id="378" r:id="rId9"/>
    <p:sldId id="350" r:id="rId10"/>
    <p:sldId id="375" r:id="rId11"/>
    <p:sldId id="374" r:id="rId12"/>
    <p:sldId id="373" r:id="rId13"/>
    <p:sldId id="372" r:id="rId14"/>
    <p:sldId id="370" r:id="rId15"/>
    <p:sldId id="369" r:id="rId16"/>
    <p:sldId id="368" r:id="rId17"/>
    <p:sldId id="367" r:id="rId18"/>
    <p:sldId id="366" r:id="rId19"/>
    <p:sldId id="377" r:id="rId20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8"/>
    <a:srgbClr val="CBE864"/>
    <a:srgbClr val="000000"/>
    <a:srgbClr val="BEEAD9"/>
    <a:srgbClr val="C2E6E4"/>
    <a:srgbClr val="A0DADD"/>
    <a:srgbClr val="003D58"/>
    <a:srgbClr val="EE7D2E"/>
    <a:srgbClr val="002A41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F1A75-79B6-3BE1-280C-02DC342DA035}" v="27" dt="2022-03-10T17:43:50.019"/>
    <p1510:client id="{317817E1-4F00-F31D-9781-D7B4BC66E420}" v="6" dt="2022-03-14T19:41:14.564"/>
    <p1510:client id="{33D2B8A1-C5F4-0743-EE8A-AF84AB3885D9}" v="9" dt="2022-03-10T22:59:37.739"/>
    <p1510:client id="{6221D7AF-6E70-F58B-519B-6FF1BB919659}" v="30" dt="2022-03-10T17:56:04.502"/>
    <p1510:client id="{7B63F79B-200F-0424-149C-5189C079F357}" v="1" dt="2022-03-14T13:31:18.046"/>
    <p1510:client id="{7F3C0DED-1794-4585-AC13-4A470AD09603}" v="1436" dt="2022-03-14T20:21:43.616"/>
    <p1510:client id="{90E4E795-813B-391E-8D0B-20195E73B19E}" v="17" dt="2022-03-14T13:37:35.831"/>
    <p1510:client id="{992990D9-233B-6CEF-C2C8-03B6A9789CD5}" v="9" dt="2022-03-10T23:22:19.679"/>
    <p1510:client id="{9BD16E88-30A9-972F-D3DC-572075ABD93D}" v="22" dt="2022-03-14T23:43:47.986"/>
    <p1510:client id="{AF1FDC1D-61D0-1717-B2BB-B6FFE186063C}" v="487" dt="2022-03-14T23:39:20.527"/>
    <p1510:client id="{C23DCFB4-D902-0C63-B152-DB9BCF4ED86E}" v="66" dt="2022-03-14T15:27:48.350"/>
    <p1510:client id="{D9034E04-07A3-2874-BD97-7E423F1193D4}" v="1" dt="2022-03-14T21:50:24.981"/>
    <p1510:client id="{F0043EA1-8449-12AB-7C9D-CF4FD8BBFF48}" v="66" dt="2022-03-14T17:33:46.496"/>
    <p1510:client id="{FAC6F3F2-466E-782E-6427-A50A1244E8EA}" v="34" dt="2022-03-10T17:36:58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stion Calidad - Paloquemao - Seccional Bogota" userId="S::gestioncalpq@cendoj.ramajudicial.gov.co::8c0f55d8-34f8-467b-9bec-49daa452d649" providerId="AD" clId="Web-{6221D7AF-6E70-F58B-519B-6FF1BB919659}"/>
    <pc:docChg chg="modSld">
      <pc:chgData name="Gestion Calidad - Paloquemao - Seccional Bogota" userId="S::gestioncalpq@cendoj.ramajudicial.gov.co::8c0f55d8-34f8-467b-9bec-49daa452d649" providerId="AD" clId="Web-{6221D7AF-6E70-F58B-519B-6FF1BB919659}" dt="2022-03-10T17:56:04.502" v="35" actId="14100"/>
      <pc:docMkLst>
        <pc:docMk/>
      </pc:docMkLst>
      <pc:sldChg chg="addSp delSp modSp mod setBg">
        <pc:chgData name="Gestion Calidad - Paloquemao - Seccional Bogota" userId="S::gestioncalpq@cendoj.ramajudicial.gov.co::8c0f55d8-34f8-467b-9bec-49daa452d649" providerId="AD" clId="Web-{6221D7AF-6E70-F58B-519B-6FF1BB919659}" dt="2022-03-10T17:55:13.454" v="33" actId="20577"/>
        <pc:sldMkLst>
          <pc:docMk/>
          <pc:sldMk cId="2069602578" sldId="345"/>
        </pc:sldMkLst>
        <pc:spChg chg="mod">
          <ac:chgData name="Gestion Calidad - Paloquemao - Seccional Bogota" userId="S::gestioncalpq@cendoj.ramajudicial.gov.co::8c0f55d8-34f8-467b-9bec-49daa452d649" providerId="AD" clId="Web-{6221D7AF-6E70-F58B-519B-6FF1BB919659}" dt="2022-03-10T17:55:13.454" v="33" actId="20577"/>
          <ac:spMkLst>
            <pc:docMk/>
            <pc:sldMk cId="2069602578" sldId="345"/>
            <ac:spMk id="2" creationId="{BDA51E8E-53CC-496A-BB23-9E1F667567BC}"/>
          </ac:spMkLst>
        </pc:spChg>
        <pc:spChg chg="ord">
          <ac:chgData name="Gestion Calidad - Paloquemao - Seccional Bogota" userId="S::gestioncalpq@cendoj.ramajudicial.gov.co::8c0f55d8-34f8-467b-9bec-49daa452d649" providerId="AD" clId="Web-{6221D7AF-6E70-F58B-519B-6FF1BB919659}" dt="2022-03-10T17:52:42.933" v="13"/>
          <ac:spMkLst>
            <pc:docMk/>
            <pc:sldMk cId="2069602578" sldId="345"/>
            <ac:spMk id="5" creationId="{4D143F31-5FE9-4C11-AF41-4A138FD0282E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15.901" v="5"/>
          <ac:spMkLst>
            <pc:docMk/>
            <pc:sldMk cId="2069602578" sldId="345"/>
            <ac:spMk id="11" creationId="{D12DDE76-C203-4047-9998-63900085B5E8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18.604" v="7"/>
          <ac:spMkLst>
            <pc:docMk/>
            <pc:sldMk cId="2069602578" sldId="345"/>
            <ac:spMk id="13" creationId="{D4771268-CB57-404A-9271-370EB28F6090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23.838" v="9"/>
          <ac:spMkLst>
            <pc:docMk/>
            <pc:sldMk cId="2069602578" sldId="345"/>
            <ac:spMk id="15" creationId="{D12DDE76-C203-4047-9998-63900085B5E8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27.745" v="11"/>
          <ac:spMkLst>
            <pc:docMk/>
            <pc:sldMk cId="2069602578" sldId="345"/>
            <ac:spMk id="20" creationId="{23D09407-53BC-485E-B4CE-BC5E4FC4B25B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27.745" v="11"/>
          <ac:spMkLst>
            <pc:docMk/>
            <pc:sldMk cId="2069602578" sldId="345"/>
            <ac:spMk id="26" creationId="{921DB988-49FC-4608-B0A2-E2F3A4019041}"/>
          </ac:spMkLst>
        </pc:spChg>
        <pc:spChg chg="add del">
          <ac:chgData name="Gestion Calidad - Paloquemao - Seccional Bogota" userId="S::gestioncalpq@cendoj.ramajudicial.gov.co::8c0f55d8-34f8-467b-9bec-49daa452d649" providerId="AD" clId="Web-{6221D7AF-6E70-F58B-519B-6FF1BB919659}" dt="2022-03-10T17:52:42.933" v="13"/>
          <ac:spMkLst>
            <pc:docMk/>
            <pc:sldMk cId="2069602578" sldId="345"/>
            <ac:spMk id="29" creationId="{D12DDE76-C203-4047-9998-63900085B5E8}"/>
          </ac:spMkLst>
        </pc:spChg>
        <pc:grpChg chg="add del">
          <ac:chgData name="Gestion Calidad - Paloquemao - Seccional Bogota" userId="S::gestioncalpq@cendoj.ramajudicial.gov.co::8c0f55d8-34f8-467b-9bec-49daa452d649" providerId="AD" clId="Web-{6221D7AF-6E70-F58B-519B-6FF1BB919659}" dt="2022-03-10T17:52:27.745" v="11"/>
          <ac:grpSpMkLst>
            <pc:docMk/>
            <pc:sldMk cId="2069602578" sldId="345"/>
            <ac:grpSpMk id="21" creationId="{383C2651-AE0C-4AE4-8725-E2F9414FE219}"/>
          </ac:grpSpMkLst>
        </pc:grpChg>
        <pc:grpChg chg="add del">
          <ac:chgData name="Gestion Calidad - Paloquemao - Seccional Bogota" userId="S::gestioncalpq@cendoj.ramajudicial.gov.co::8c0f55d8-34f8-467b-9bec-49daa452d649" providerId="AD" clId="Web-{6221D7AF-6E70-F58B-519B-6FF1BB919659}" dt="2022-03-10T17:52:27.745" v="11"/>
          <ac:grpSpMkLst>
            <pc:docMk/>
            <pc:sldMk cId="2069602578" sldId="345"/>
            <ac:grpSpMk id="27" creationId="{E9B930FD-8671-4C4C-ADCF-73AC1D0CD417}"/>
          </ac:grpSpMkLst>
        </pc:grpChg>
        <pc:picChg chg="add del mod">
          <ac:chgData name="Gestion Calidad - Paloquemao - Seccional Bogota" userId="S::gestioncalpq@cendoj.ramajudicial.gov.co::8c0f55d8-34f8-467b-9bec-49daa452d649" providerId="AD" clId="Web-{6221D7AF-6E70-F58B-519B-6FF1BB919659}" dt="2022-03-10T17:51:16.461" v="2"/>
          <ac:picMkLst>
            <pc:docMk/>
            <pc:sldMk cId="2069602578" sldId="345"/>
            <ac:picMk id="3" creationId="{CA7639D6-06AC-4592-93C0-CF6C15AC0EFE}"/>
          </ac:picMkLst>
        </pc:picChg>
        <pc:picChg chg="del">
          <ac:chgData name="Gestion Calidad - Paloquemao - Seccional Bogota" userId="S::gestioncalpq@cendoj.ramajudicial.gov.co::8c0f55d8-34f8-467b-9bec-49daa452d649" providerId="AD" clId="Web-{6221D7AF-6E70-F58B-519B-6FF1BB919659}" dt="2022-03-10T17:50:56.117" v="0"/>
          <ac:picMkLst>
            <pc:docMk/>
            <pc:sldMk cId="2069602578" sldId="345"/>
            <ac:picMk id="4" creationId="{04E4E628-E919-4C86-B9D4-E52C2A3BA1B2}"/>
          </ac:picMkLst>
        </pc:picChg>
        <pc:picChg chg="add mod">
          <ac:chgData name="Gestion Calidad - Paloquemao - Seccional Bogota" userId="S::gestioncalpq@cendoj.ramajudicial.gov.co::8c0f55d8-34f8-467b-9bec-49daa452d649" providerId="AD" clId="Web-{6221D7AF-6E70-F58B-519B-6FF1BB919659}" dt="2022-03-10T17:54:17.061" v="22" actId="1076"/>
          <ac:picMkLst>
            <pc:docMk/>
            <pc:sldMk cId="2069602578" sldId="345"/>
            <ac:picMk id="6" creationId="{B2C22032-7501-4AA7-9625-DE94196545C3}"/>
          </ac:picMkLst>
        </pc:picChg>
      </pc:sldChg>
      <pc:sldChg chg="modSp">
        <pc:chgData name="Gestion Calidad - Paloquemao - Seccional Bogota" userId="S::gestioncalpq@cendoj.ramajudicial.gov.co::8c0f55d8-34f8-467b-9bec-49daa452d649" providerId="AD" clId="Web-{6221D7AF-6E70-F58B-519B-6FF1BB919659}" dt="2022-03-10T17:56:04.502" v="35" actId="14100"/>
        <pc:sldMkLst>
          <pc:docMk/>
          <pc:sldMk cId="2265039694" sldId="347"/>
        </pc:sldMkLst>
        <pc:picChg chg="mod">
          <ac:chgData name="Gestion Calidad - Paloquemao - Seccional Bogota" userId="S::gestioncalpq@cendoj.ramajudicial.gov.co::8c0f55d8-34f8-467b-9bec-49daa452d649" providerId="AD" clId="Web-{6221D7AF-6E70-F58B-519B-6FF1BB919659}" dt="2022-03-10T17:56:04.502" v="35" actId="14100"/>
          <ac:picMkLst>
            <pc:docMk/>
            <pc:sldMk cId="2265039694" sldId="347"/>
            <ac:picMk id="3" creationId="{DFEF898F-6491-4AEE-BC83-99324EFF665C}"/>
          </ac:picMkLst>
        </pc:picChg>
      </pc:sldChg>
    </pc:docChg>
  </pc:docChgLst>
  <pc:docChgLst>
    <pc:chgData name="Gestion Calidad - Paloquemao - Seccional Bogota" userId="S::gestioncalpq@cendoj.ramajudicial.gov.co::8c0f55d8-34f8-467b-9bec-49daa452d649" providerId="AD" clId="Web-{24AF1A75-79B6-3BE1-280C-02DC342DA035}"/>
    <pc:docChg chg="modSld">
      <pc:chgData name="Gestion Calidad - Paloquemao - Seccional Bogota" userId="S::gestioncalpq@cendoj.ramajudicial.gov.co::8c0f55d8-34f8-467b-9bec-49daa452d649" providerId="AD" clId="Web-{24AF1A75-79B6-3BE1-280C-02DC342DA035}" dt="2022-03-10T17:43:50.019" v="23" actId="14100"/>
      <pc:docMkLst>
        <pc:docMk/>
      </pc:docMkLst>
      <pc:sldChg chg="addSp delSp modSp">
        <pc:chgData name="Gestion Calidad - Paloquemao - Seccional Bogota" userId="S::gestioncalpq@cendoj.ramajudicial.gov.co::8c0f55d8-34f8-467b-9bec-49daa452d649" providerId="AD" clId="Web-{24AF1A75-79B6-3BE1-280C-02DC342DA035}" dt="2022-03-10T17:43:50.019" v="23" actId="14100"/>
        <pc:sldMkLst>
          <pc:docMk/>
          <pc:sldMk cId="2069602578" sldId="345"/>
        </pc:sldMkLst>
        <pc:spChg chg="mod">
          <ac:chgData name="Gestion Calidad - Paloquemao - Seccional Bogota" userId="S::gestioncalpq@cendoj.ramajudicial.gov.co::8c0f55d8-34f8-467b-9bec-49daa452d649" providerId="AD" clId="Web-{24AF1A75-79B6-3BE1-280C-02DC342DA035}" dt="2022-03-10T17:43:41.160" v="20" actId="20577"/>
          <ac:spMkLst>
            <pc:docMk/>
            <pc:sldMk cId="2069602578" sldId="345"/>
            <ac:spMk id="2" creationId="{BDA51E8E-53CC-496A-BB23-9E1F667567BC}"/>
          </ac:spMkLst>
        </pc:spChg>
        <pc:picChg chg="del">
          <ac:chgData name="Gestion Calidad - Paloquemao - Seccional Bogota" userId="S::gestioncalpq@cendoj.ramajudicial.gov.co::8c0f55d8-34f8-467b-9bec-49daa452d649" providerId="AD" clId="Web-{24AF1A75-79B6-3BE1-280C-02DC342DA035}" dt="2022-03-10T17:42:44.721" v="0"/>
          <ac:picMkLst>
            <pc:docMk/>
            <pc:sldMk cId="2069602578" sldId="345"/>
            <ac:picMk id="3" creationId="{03F31893-3C17-4D9A-88E5-EB2660EC7601}"/>
          </ac:picMkLst>
        </pc:picChg>
        <pc:picChg chg="add mod">
          <ac:chgData name="Gestion Calidad - Paloquemao - Seccional Bogota" userId="S::gestioncalpq@cendoj.ramajudicial.gov.co::8c0f55d8-34f8-467b-9bec-49daa452d649" providerId="AD" clId="Web-{24AF1A75-79B6-3BE1-280C-02DC342DA035}" dt="2022-03-10T17:43:50.019" v="23" actId="14100"/>
          <ac:picMkLst>
            <pc:docMk/>
            <pc:sldMk cId="2069602578" sldId="345"/>
            <ac:picMk id="4" creationId="{04E4E628-E919-4C86-B9D4-E52C2A3BA1B2}"/>
          </ac:picMkLst>
        </pc:picChg>
      </pc:sldChg>
    </pc:docChg>
  </pc:docChgLst>
  <pc:docChgLst>
    <pc:chgData name="Gestion Calidad - Paloquemao - Seccional Bogota" userId="S::gestioncalpq@cendoj.ramajudicial.gov.co::8c0f55d8-34f8-467b-9bec-49daa452d649" providerId="AD" clId="Web-{AF1FDC1D-61D0-1717-B2BB-B6FFE186063C}"/>
    <pc:docChg chg="addSld delSld modSld sldOrd">
      <pc:chgData name="Gestion Calidad - Paloquemao - Seccional Bogota" userId="S::gestioncalpq@cendoj.ramajudicial.gov.co::8c0f55d8-34f8-467b-9bec-49daa452d649" providerId="AD" clId="Web-{AF1FDC1D-61D0-1717-B2BB-B6FFE186063C}" dt="2022-03-14T23:39:20.527" v="415"/>
      <pc:docMkLst>
        <pc:docMk/>
      </pc:docMkLst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0"/>
        <pc:sldMkLst>
          <pc:docMk/>
          <pc:sldMk cId="2207515079" sldId="348"/>
        </pc:sldMkLst>
      </pc:sldChg>
      <pc:sldChg chg="addSp modSp">
        <pc:chgData name="Gestion Calidad - Paloquemao - Seccional Bogota" userId="S::gestioncalpq@cendoj.ramajudicial.gov.co::8c0f55d8-34f8-467b-9bec-49daa452d649" providerId="AD" clId="Web-{AF1FDC1D-61D0-1717-B2BB-B6FFE186063C}" dt="2022-03-14T23:03:26.537" v="111" actId="1076"/>
        <pc:sldMkLst>
          <pc:docMk/>
          <pc:sldMk cId="1067661922" sldId="350"/>
        </pc:sldMkLst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3:03:26.537" v="111" actId="1076"/>
          <ac:spMkLst>
            <pc:docMk/>
            <pc:sldMk cId="1067661922" sldId="350"/>
            <ac:spMk id="2" creationId="{4AA8DC1D-CB12-47C8-8FB1-7C346EAB451C}"/>
          </ac:spMkLst>
        </pc:spChg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2:58:18.030" v="35" actId="20577"/>
          <ac:spMkLst>
            <pc:docMk/>
            <pc:sldMk cId="1067661922" sldId="350"/>
            <ac:spMk id="3" creationId="{266582E4-4554-4EF6-B715-64A261A28CA1}"/>
          </ac:spMkLst>
        </pc:spChg>
        <pc:spChg chg="add mod">
          <ac:chgData name="Gestion Calidad - Paloquemao - Seccional Bogota" userId="S::gestioncalpq@cendoj.ramajudicial.gov.co::8c0f55d8-34f8-467b-9bec-49daa452d649" providerId="AD" clId="Web-{AF1FDC1D-61D0-1717-B2BB-B6FFE186063C}" dt="2022-03-14T23:02:02.379" v="104" actId="20577"/>
          <ac:spMkLst>
            <pc:docMk/>
            <pc:sldMk cId="1067661922" sldId="350"/>
            <ac:spMk id="7" creationId="{6C130D33-185A-401F-A793-533390133405}"/>
          </ac:spMkLst>
        </pc:spChg>
        <pc:grpChg chg="mod">
          <ac:chgData name="Gestion Calidad - Paloquemao - Seccional Bogota" userId="S::gestioncalpq@cendoj.ramajudicial.gov.co::8c0f55d8-34f8-467b-9bec-49daa452d649" providerId="AD" clId="Web-{AF1FDC1D-61D0-1717-B2BB-B6FFE186063C}" dt="2022-03-14T22:58:26.671" v="36" actId="1076"/>
          <ac:grpSpMkLst>
            <pc:docMk/>
            <pc:sldMk cId="1067661922" sldId="350"/>
            <ac:grpSpMk id="6" creationId="{C43AE9FD-17B3-4C15-946A-0C7BBD90AF01}"/>
          </ac:grpSpMkLst>
        </pc:grpChg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1"/>
        <pc:sldMkLst>
          <pc:docMk/>
          <pc:sldMk cId="2970170891" sldId="352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2"/>
        <pc:sldMkLst>
          <pc:docMk/>
          <pc:sldMk cId="3782780392" sldId="353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4"/>
        <pc:sldMkLst>
          <pc:docMk/>
          <pc:sldMk cId="564276597" sldId="356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5"/>
        <pc:sldMkLst>
          <pc:docMk/>
          <pc:sldMk cId="1005506433" sldId="357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6"/>
        <pc:sldMkLst>
          <pc:docMk/>
          <pc:sldMk cId="1840826555" sldId="358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7"/>
        <pc:sldMkLst>
          <pc:docMk/>
          <pc:sldMk cId="148799405" sldId="359"/>
        </pc:sldMkLst>
      </pc:sldChg>
      <pc:sldChg chg="del">
        <pc:chgData name="Gestion Calidad - Paloquemao - Seccional Bogota" userId="S::gestioncalpq@cendoj.ramajudicial.gov.co::8c0f55d8-34f8-467b-9bec-49daa452d649" providerId="AD" clId="Web-{AF1FDC1D-61D0-1717-B2BB-B6FFE186063C}" dt="2022-03-14T22:52:34.272" v="3"/>
        <pc:sldMkLst>
          <pc:docMk/>
          <pc:sldMk cId="633702807" sldId="361"/>
        </pc:sldMkLst>
      </pc:sldChg>
      <pc:sldChg chg="addSp delSp modSp add ord">
        <pc:chgData name="Gestion Calidad - Paloquemao - Seccional Bogota" userId="S::gestioncalpq@cendoj.ramajudicial.gov.co::8c0f55d8-34f8-467b-9bec-49daa452d649" providerId="AD" clId="Web-{AF1FDC1D-61D0-1717-B2BB-B6FFE186063C}" dt="2022-03-14T23:37:18.993" v="376"/>
        <pc:sldMkLst>
          <pc:docMk/>
          <pc:sldMk cId="2654272978" sldId="366"/>
        </pc:sldMkLst>
        <pc:spChg chg="del">
          <ac:chgData name="Gestion Calidad - Paloquemao - Seccional Bogota" userId="S::gestioncalpq@cendoj.ramajudicial.gov.co::8c0f55d8-34f8-467b-9bec-49daa452d649" providerId="AD" clId="Web-{AF1FDC1D-61D0-1717-B2BB-B6FFE186063C}" dt="2022-03-14T23:36:32.539" v="247"/>
          <ac:spMkLst>
            <pc:docMk/>
            <pc:sldMk cId="2654272978" sldId="366"/>
            <ac:spMk id="3" creationId="{493DDE77-34CC-43F4-85EC-376AE0959B9F}"/>
          </ac:spMkLst>
        </pc:spChg>
        <pc:spChg chg="del">
          <ac:chgData name="Gestion Calidad - Paloquemao - Seccional Bogota" userId="S::gestioncalpq@cendoj.ramajudicial.gov.co::8c0f55d8-34f8-467b-9bec-49daa452d649" providerId="AD" clId="Web-{AF1FDC1D-61D0-1717-B2BB-B6FFE186063C}" dt="2022-03-14T23:36:16.101" v="243"/>
          <ac:spMkLst>
            <pc:docMk/>
            <pc:sldMk cId="2654272978" sldId="366"/>
            <ac:spMk id="4" creationId="{558D8CC1-E3EB-4F54-9650-7A6E2E9A1FD5}"/>
          </ac:spMkLst>
        </pc:spChg>
        <pc:spChg chg="add mod">
          <ac:chgData name="Gestion Calidad - Paloquemao - Seccional Bogota" userId="S::gestioncalpq@cendoj.ramajudicial.gov.co::8c0f55d8-34f8-467b-9bec-49daa452d649" providerId="AD" clId="Web-{AF1FDC1D-61D0-1717-B2BB-B6FFE186063C}" dt="2022-03-14T23:36:26.460" v="246"/>
          <ac:spMkLst>
            <pc:docMk/>
            <pc:sldMk cId="2654272978" sldId="366"/>
            <ac:spMk id="6" creationId="{213D9D0E-2F96-49BE-9B24-9ED07E63351E}"/>
          </ac:spMkLst>
        </pc:spChg>
        <pc:spChg chg="add del mod">
          <ac:chgData name="Gestion Calidad - Paloquemao - Seccional Bogota" userId="S::gestioncalpq@cendoj.ramajudicial.gov.co::8c0f55d8-34f8-467b-9bec-49daa452d649" providerId="AD" clId="Web-{AF1FDC1D-61D0-1717-B2BB-B6FFE186063C}" dt="2022-03-14T23:36:37.070" v="248"/>
          <ac:spMkLst>
            <pc:docMk/>
            <pc:sldMk cId="2654272978" sldId="366"/>
            <ac:spMk id="8" creationId="{73862729-CB9D-4C17-AF64-9C2F6AED5161}"/>
          </ac:spMkLst>
        </pc:spChg>
        <pc:graphicFrameChg chg="add mod modGraphic">
          <ac:chgData name="Gestion Calidad - Paloquemao - Seccional Bogota" userId="S::gestioncalpq@cendoj.ramajudicial.gov.co::8c0f55d8-34f8-467b-9bec-49daa452d649" providerId="AD" clId="Web-{AF1FDC1D-61D0-1717-B2BB-B6FFE186063C}" dt="2022-03-14T23:37:18.993" v="376"/>
          <ac:graphicFrameMkLst>
            <pc:docMk/>
            <pc:sldMk cId="2654272978" sldId="366"/>
            <ac:graphicFrameMk id="5" creationId="{2E1B9C19-D3C5-4627-8772-85E509FA65B6}"/>
          </ac:graphicFrameMkLst>
        </pc:graphicFrameChg>
      </pc:sldChg>
      <pc:sldChg chg="modSp add">
        <pc:chgData name="Gestion Calidad - Paloquemao - Seccional Bogota" userId="S::gestioncalpq@cendoj.ramajudicial.gov.co::8c0f55d8-34f8-467b-9bec-49daa452d649" providerId="AD" clId="Web-{AF1FDC1D-61D0-1717-B2BB-B6FFE186063C}" dt="2022-03-14T22:54:05.415" v="25" actId="20577"/>
        <pc:sldMkLst>
          <pc:docMk/>
          <pc:sldMk cId="1686279065" sldId="367"/>
        </pc:sldMkLst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2:54:05.415" v="25" actId="20577"/>
          <ac:spMkLst>
            <pc:docMk/>
            <pc:sldMk cId="1686279065" sldId="367"/>
            <ac:spMk id="6" creationId="{62F313A0-7A34-483B-B1E5-B1DF7710A340}"/>
          </ac:spMkLst>
        </pc:spChg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257" v="10"/>
        <pc:sldMkLst>
          <pc:docMk/>
          <pc:sldMk cId="1137617459" sldId="368"/>
        </pc:sldMkLst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319" v="11"/>
        <pc:sldMkLst>
          <pc:docMk/>
          <pc:sldMk cId="2726888782" sldId="369"/>
        </pc:sldMkLst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366" v="12"/>
        <pc:sldMkLst>
          <pc:docMk/>
          <pc:sldMk cId="502610526" sldId="370"/>
        </pc:sldMkLst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429" v="13"/>
        <pc:sldMkLst>
          <pc:docMk/>
          <pc:sldMk cId="2337183691" sldId="371"/>
        </pc:sldMkLst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460" v="14"/>
        <pc:sldMkLst>
          <pc:docMk/>
          <pc:sldMk cId="423294494" sldId="372"/>
        </pc:sldMkLst>
      </pc:sldChg>
      <pc:sldChg chg="add">
        <pc:chgData name="Gestion Calidad - Paloquemao - Seccional Bogota" userId="S::gestioncalpq@cendoj.ramajudicial.gov.co::8c0f55d8-34f8-467b-9bec-49daa452d649" providerId="AD" clId="Web-{AF1FDC1D-61D0-1717-B2BB-B6FFE186063C}" dt="2022-03-14T22:53:00.679" v="15"/>
        <pc:sldMkLst>
          <pc:docMk/>
          <pc:sldMk cId="1950721495" sldId="373"/>
        </pc:sldMkLst>
      </pc:sldChg>
      <pc:sldChg chg="modSp add">
        <pc:chgData name="Gestion Calidad - Paloquemao - Seccional Bogota" userId="S::gestioncalpq@cendoj.ramajudicial.gov.co::8c0f55d8-34f8-467b-9bec-49daa452d649" providerId="AD" clId="Web-{AF1FDC1D-61D0-1717-B2BB-B6FFE186063C}" dt="2022-03-14T23:10:04.688" v="194" actId="20577"/>
        <pc:sldMkLst>
          <pc:docMk/>
          <pc:sldMk cId="4284803429" sldId="374"/>
        </pc:sldMkLst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3:10:04.688" v="194" actId="20577"/>
          <ac:spMkLst>
            <pc:docMk/>
            <pc:sldMk cId="4284803429" sldId="374"/>
            <ac:spMk id="7" creationId="{6AF89CD5-866D-47B6-94F2-D166E53203E0}"/>
          </ac:spMkLst>
        </pc:spChg>
      </pc:sldChg>
      <pc:sldChg chg="modSp add">
        <pc:chgData name="Gestion Calidad - Paloquemao - Seccional Bogota" userId="S::gestioncalpq@cendoj.ramajudicial.gov.co::8c0f55d8-34f8-467b-9bec-49daa452d649" providerId="AD" clId="Web-{AF1FDC1D-61D0-1717-B2BB-B6FFE186063C}" dt="2022-03-14T23:11:12.236" v="216" actId="20577"/>
        <pc:sldMkLst>
          <pc:docMk/>
          <pc:sldMk cId="73886587" sldId="375"/>
        </pc:sldMkLst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3:02:45.974" v="106" actId="1076"/>
          <ac:spMkLst>
            <pc:docMk/>
            <pc:sldMk cId="73886587" sldId="375"/>
            <ac:spMk id="2" creationId="{4AA8DC1D-CB12-47C8-8FB1-7C346EAB451C}"/>
          </ac:spMkLst>
        </pc:spChg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3:03:09.475" v="110" actId="1076"/>
          <ac:spMkLst>
            <pc:docMk/>
            <pc:sldMk cId="73886587" sldId="375"/>
            <ac:spMk id="3" creationId="{266582E4-4554-4EF6-B715-64A261A28CA1}"/>
          </ac:spMkLst>
        </pc:spChg>
        <pc:spChg chg="mod">
          <ac:chgData name="Gestion Calidad - Paloquemao - Seccional Bogota" userId="S::gestioncalpq@cendoj.ramajudicial.gov.co::8c0f55d8-34f8-467b-9bec-49daa452d649" providerId="AD" clId="Web-{AF1FDC1D-61D0-1717-B2BB-B6FFE186063C}" dt="2022-03-14T23:11:12.236" v="216" actId="20577"/>
          <ac:spMkLst>
            <pc:docMk/>
            <pc:sldMk cId="73886587" sldId="375"/>
            <ac:spMk id="7" creationId="{6AF89CD5-866D-47B6-94F2-D166E53203E0}"/>
          </ac:spMkLst>
        </pc:spChg>
        <pc:grpChg chg="mod">
          <ac:chgData name="Gestion Calidad - Paloquemao - Seccional Bogota" userId="S::gestioncalpq@cendoj.ramajudicial.gov.co::8c0f55d8-34f8-467b-9bec-49daa452d649" providerId="AD" clId="Web-{AF1FDC1D-61D0-1717-B2BB-B6FFE186063C}" dt="2022-03-14T23:03:02.865" v="109" actId="1076"/>
          <ac:grpSpMkLst>
            <pc:docMk/>
            <pc:sldMk cId="73886587" sldId="375"/>
            <ac:grpSpMk id="6" creationId="{C43AE9FD-17B3-4C15-946A-0C7BBD90AF01}"/>
          </ac:grpSpMkLst>
        </pc:grpChg>
      </pc:sldChg>
      <pc:sldChg chg="addSp delSp modSp new mod setBg">
        <pc:chgData name="Gestion Calidad - Paloquemao - Seccional Bogota" userId="S::gestioncalpq@cendoj.ramajudicial.gov.co::8c0f55d8-34f8-467b-9bec-49daa452d649" providerId="AD" clId="Web-{AF1FDC1D-61D0-1717-B2BB-B6FFE186063C}" dt="2022-03-14T23:24:38.396" v="240" actId="14100"/>
        <pc:sldMkLst>
          <pc:docMk/>
          <pc:sldMk cId="1127431942" sldId="376"/>
        </pc:sldMkLst>
        <pc:spChg chg="del mod">
          <ac:chgData name="Gestion Calidad - Paloquemao - Seccional Bogota" userId="S::gestioncalpq@cendoj.ramajudicial.gov.co::8c0f55d8-34f8-467b-9bec-49daa452d649" providerId="AD" clId="Web-{AF1FDC1D-61D0-1717-B2BB-B6FFE186063C}" dt="2022-03-14T23:18:24.856" v="224"/>
          <ac:spMkLst>
            <pc:docMk/>
            <pc:sldMk cId="1127431942" sldId="376"/>
            <ac:spMk id="2" creationId="{E377BED9-BE39-47C9-BC35-C1DB2AE2013E}"/>
          </ac:spMkLst>
        </pc:spChg>
        <pc:spChg chg="add del mod">
          <ac:chgData name="Gestion Calidad - Paloquemao - Seccional Bogota" userId="S::gestioncalpq@cendoj.ramajudicial.gov.co::8c0f55d8-34f8-467b-9bec-49daa452d649" providerId="AD" clId="Web-{AF1FDC1D-61D0-1717-B2BB-B6FFE186063C}" dt="2022-03-14T23:18:31.419" v="225"/>
          <ac:spMkLst>
            <pc:docMk/>
            <pc:sldMk cId="1127431942" sldId="376"/>
            <ac:spMk id="5" creationId="{2A23EBD7-C55F-47E2-9425-B4307DB9520B}"/>
          </ac:spMkLst>
        </pc:spChg>
        <pc:spChg chg="add del">
          <ac:chgData name="Gestion Calidad - Paloquemao - Seccional Bogota" userId="S::gestioncalpq@cendoj.ramajudicial.gov.co::8c0f55d8-34f8-467b-9bec-49daa452d649" providerId="AD" clId="Web-{AF1FDC1D-61D0-1717-B2BB-B6FFE186063C}" dt="2022-03-14T23:18:44.126" v="228"/>
          <ac:spMkLst>
            <pc:docMk/>
            <pc:sldMk cId="1127431942" sldId="376"/>
            <ac:spMk id="8" creationId="{32BC26D8-82FB-445E-AA49-62A77D7C1EE0}"/>
          </ac:spMkLst>
        </pc:spChg>
        <pc:spChg chg="add del">
          <ac:chgData name="Gestion Calidad - Paloquemao - Seccional Bogota" userId="S::gestioncalpq@cendoj.ramajudicial.gov.co::8c0f55d8-34f8-467b-9bec-49daa452d649" providerId="AD" clId="Web-{AF1FDC1D-61D0-1717-B2BB-B6FFE186063C}" dt="2022-03-14T23:18:44.126" v="228"/>
          <ac:spMkLst>
            <pc:docMk/>
            <pc:sldMk cId="1127431942" sldId="376"/>
            <ac:spMk id="10" creationId="{CB44330D-EA18-4254-AA95-EB49948539B8}"/>
          </ac:spMkLst>
        </pc:spChg>
        <pc:picChg chg="add del mod">
          <ac:chgData name="Gestion Calidad - Paloquemao - Seccional Bogota" userId="S::gestioncalpq@cendoj.ramajudicial.gov.co::8c0f55d8-34f8-467b-9bec-49daa452d649" providerId="AD" clId="Web-{AF1FDC1D-61D0-1717-B2BB-B6FFE186063C}" dt="2022-03-14T23:24:21.443" v="235"/>
          <ac:picMkLst>
            <pc:docMk/>
            <pc:sldMk cId="1127431942" sldId="376"/>
            <ac:picMk id="3" creationId="{EC010C39-DCB9-4AF6-9766-C1C3C4260774}"/>
          </ac:picMkLst>
        </pc:picChg>
        <pc:picChg chg="add mod">
          <ac:chgData name="Gestion Calidad - Paloquemao - Seccional Bogota" userId="S::gestioncalpq@cendoj.ramajudicial.gov.co::8c0f55d8-34f8-467b-9bec-49daa452d649" providerId="AD" clId="Web-{AF1FDC1D-61D0-1717-B2BB-B6FFE186063C}" dt="2022-03-14T23:24:38.396" v="240" actId="14100"/>
          <ac:picMkLst>
            <pc:docMk/>
            <pc:sldMk cId="1127431942" sldId="376"/>
            <ac:picMk id="6" creationId="{D370AA2A-509D-4865-9CF6-173022492F15}"/>
          </ac:picMkLst>
        </pc:picChg>
      </pc:sldChg>
      <pc:sldChg chg="addSp delSp modSp add replId">
        <pc:chgData name="Gestion Calidad - Paloquemao - Seccional Bogota" userId="S::gestioncalpq@cendoj.ramajudicial.gov.co::8c0f55d8-34f8-467b-9bec-49daa452d649" providerId="AD" clId="Web-{AF1FDC1D-61D0-1717-B2BB-B6FFE186063C}" dt="2022-03-14T23:39:20.527" v="415"/>
        <pc:sldMkLst>
          <pc:docMk/>
          <pc:sldMk cId="1063090820" sldId="377"/>
        </pc:sldMkLst>
        <pc:spChg chg="add mod">
          <ac:chgData name="Gestion Calidad - Paloquemao - Seccional Bogota" userId="S::gestioncalpq@cendoj.ramajudicial.gov.co::8c0f55d8-34f8-467b-9bec-49daa452d649" providerId="AD" clId="Web-{AF1FDC1D-61D0-1717-B2BB-B6FFE186063C}" dt="2022-03-14T23:37:54.119" v="381"/>
          <ac:spMkLst>
            <pc:docMk/>
            <pc:sldMk cId="1063090820" sldId="377"/>
            <ac:spMk id="4" creationId="{5F61DD19-AC87-433B-A0F2-FA00D7804741}"/>
          </ac:spMkLst>
        </pc:spChg>
        <pc:graphicFrameChg chg="add mod modGraphic">
          <ac:chgData name="Gestion Calidad - Paloquemao - Seccional Bogota" userId="S::gestioncalpq@cendoj.ramajudicial.gov.co::8c0f55d8-34f8-467b-9bec-49daa452d649" providerId="AD" clId="Web-{AF1FDC1D-61D0-1717-B2BB-B6FFE186063C}" dt="2022-03-14T23:39:20.527" v="415"/>
          <ac:graphicFrameMkLst>
            <pc:docMk/>
            <pc:sldMk cId="1063090820" sldId="377"/>
            <ac:graphicFrameMk id="3" creationId="{E45CD1F2-5906-41C4-923B-5AC6CD431BBB}"/>
          </ac:graphicFrameMkLst>
        </pc:graphicFrameChg>
        <pc:graphicFrameChg chg="del">
          <ac:chgData name="Gestion Calidad - Paloquemao - Seccional Bogota" userId="S::gestioncalpq@cendoj.ramajudicial.gov.co::8c0f55d8-34f8-467b-9bec-49daa452d649" providerId="AD" clId="Web-{AF1FDC1D-61D0-1717-B2BB-B6FFE186063C}" dt="2022-03-14T23:37:38.431" v="378"/>
          <ac:graphicFrameMkLst>
            <pc:docMk/>
            <pc:sldMk cId="1063090820" sldId="377"/>
            <ac:graphicFrameMk id="5" creationId="{2E1B9C19-D3C5-4627-8772-85E509FA65B6}"/>
          </ac:graphicFrameMkLst>
        </pc:graphicFrameChg>
      </pc:sldChg>
    </pc:docChg>
  </pc:docChgLst>
  <pc:docChgLst>
    <pc:chgData name="Talento Humano - Paloquemao - Seccional Bogotá" userId="S::talentohumpq@cendoj.ramajudicial.gov.co::f319170e-8eb8-42cd-8f62-c3b3c135e85c" providerId="AD" clId="Web-{7F3C0DED-1794-4585-AC13-4A470AD09603}"/>
    <pc:docChg chg="addSld delSld modSld">
      <pc:chgData name="Talento Humano - Paloquemao - Seccional Bogotá" userId="S::talentohumpq@cendoj.ramajudicial.gov.co::f319170e-8eb8-42cd-8f62-c3b3c135e85c" providerId="AD" clId="Web-{7F3C0DED-1794-4585-AC13-4A470AD09603}" dt="2022-03-14T20:21:43.616" v="1204"/>
      <pc:docMkLst>
        <pc:docMk/>
      </pc:docMkLst>
      <pc:sldChg chg="del">
        <pc:chgData name="Talento Humano - Paloquemao - Seccional Bogotá" userId="S::talentohumpq@cendoj.ramajudicial.gov.co::f319170e-8eb8-42cd-8f62-c3b3c135e85c" providerId="AD" clId="Web-{7F3C0DED-1794-4585-AC13-4A470AD09603}" dt="2022-03-14T20:21:43.616" v="1204"/>
        <pc:sldMkLst>
          <pc:docMk/>
          <pc:sldMk cId="2672470474" sldId="338"/>
        </pc:sldMkLst>
      </pc:sldChg>
      <pc:sldChg chg="addSp delSp modSp">
        <pc:chgData name="Talento Humano - Paloquemao - Seccional Bogotá" userId="S::talentohumpq@cendoj.ramajudicial.gov.co::f319170e-8eb8-42cd-8f62-c3b3c135e85c" providerId="AD" clId="Web-{7F3C0DED-1794-4585-AC13-4A470AD09603}" dt="2022-03-14T17:19:02.280" v="529" actId="20577"/>
        <pc:sldMkLst>
          <pc:docMk/>
          <pc:sldMk cId="1626739554" sldId="343"/>
        </pc:sldMkLst>
        <pc:spChg chg="del">
          <ac:chgData name="Talento Humano - Paloquemao - Seccional Bogotá" userId="S::talentohumpq@cendoj.ramajudicial.gov.co::f319170e-8eb8-42cd-8f62-c3b3c135e85c" providerId="AD" clId="Web-{7F3C0DED-1794-4585-AC13-4A470AD09603}" dt="2022-03-14T16:10:55.092" v="36"/>
          <ac:spMkLst>
            <pc:docMk/>
            <pc:sldMk cId="1626739554" sldId="343"/>
            <ac:spMk id="2" creationId="{ED60AE6C-B9F7-498F-A45F-489E85D6CE9F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12:11.782" v="42" actId="1076"/>
          <ac:spMkLst>
            <pc:docMk/>
            <pc:sldMk cId="1626739554" sldId="343"/>
            <ac:spMk id="4" creationId="{39F99CF4-9C24-4589-A33E-128FA0BF862A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6:11:02.936" v="37"/>
          <ac:spMkLst>
            <pc:docMk/>
            <pc:sldMk cId="1626739554" sldId="343"/>
            <ac:spMk id="6" creationId="{FDB365FB-D3B2-42F3-ADA4-8D156AC78F9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19:02.280" v="529" actId="20577"/>
          <ac:spMkLst>
            <pc:docMk/>
            <pc:sldMk cId="1626739554" sldId="343"/>
            <ac:spMk id="7" creationId="{E0F59FEF-B9CF-4995-9DEB-3808B584927D}"/>
          </ac:spMkLst>
        </pc:spChg>
      </pc:sldChg>
      <pc:sldChg chg="addSp delSp modSp">
        <pc:chgData name="Talento Humano - Paloquemao - Seccional Bogotá" userId="S::talentohumpq@cendoj.ramajudicial.gov.co::f319170e-8eb8-42cd-8f62-c3b3c135e85c" providerId="AD" clId="Web-{7F3C0DED-1794-4585-AC13-4A470AD09603}" dt="2022-03-14T17:48:06.315" v="998" actId="20577"/>
        <pc:sldMkLst>
          <pc:docMk/>
          <pc:sldMk cId="4044082923" sldId="344"/>
        </pc:sldMkLst>
        <pc:spChg chg="del mod">
          <ac:chgData name="Talento Humano - Paloquemao - Seccional Bogotá" userId="S::talentohumpq@cendoj.ramajudicial.gov.co::f319170e-8eb8-42cd-8f62-c3b3c135e85c" providerId="AD" clId="Web-{7F3C0DED-1794-4585-AC13-4A470AD09603}" dt="2022-03-14T16:49:14.872" v="437"/>
          <ac:spMkLst>
            <pc:docMk/>
            <pc:sldMk cId="4044082923" sldId="344"/>
            <ac:spMk id="2" creationId="{8E26B8C8-CDE2-4627-B8F2-A5EE1E2F97A0}"/>
          </ac:spMkLst>
        </pc:spChg>
        <pc:spChg chg="mod">
          <ac:chgData name="Talento Humano - Paloquemao - Seccional Bogotá" userId="S::talentohumpq@cendoj.ramajudicial.gov.co::f319170e-8eb8-42cd-8f62-c3b3c135e85c" providerId="AD" clId="Web-{7F3C0DED-1794-4585-AC13-4A470AD09603}" dt="2022-03-14T17:48:06.315" v="998" actId="20577"/>
          <ac:spMkLst>
            <pc:docMk/>
            <pc:sldMk cId="4044082923" sldId="344"/>
            <ac:spMk id="3" creationId="{0AF6530D-DCD0-4F4E-8E64-72F32AA6A918}"/>
          </ac:spMkLst>
        </pc:spChg>
        <pc:spChg chg="del">
          <ac:chgData name="Talento Humano - Paloquemao - Seccional Bogotá" userId="S::talentohumpq@cendoj.ramajudicial.gov.co::f319170e-8eb8-42cd-8f62-c3b3c135e85c" providerId="AD" clId="Web-{7F3C0DED-1794-4585-AC13-4A470AD09603}" dt="2022-03-14T16:49:11.388" v="435"/>
          <ac:spMkLst>
            <pc:docMk/>
            <pc:sldMk cId="4044082923" sldId="344"/>
            <ac:spMk id="4" creationId="{5B7005F1-CE22-40CF-BAA0-E483B5574878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6:49:16.919" v="438"/>
          <ac:spMkLst>
            <pc:docMk/>
            <pc:sldMk cId="4044082923" sldId="344"/>
            <ac:spMk id="6" creationId="{7D83DB7C-F344-4FEF-B753-2614D64A3F84}"/>
          </ac:spMkLst>
        </pc:spChg>
      </pc:sldChg>
      <pc:sldChg chg="modSp">
        <pc:chgData name="Talento Humano - Paloquemao - Seccional Bogotá" userId="S::talentohumpq@cendoj.ramajudicial.gov.co::f319170e-8eb8-42cd-8f62-c3b3c135e85c" providerId="AD" clId="Web-{7F3C0DED-1794-4585-AC13-4A470AD09603}" dt="2022-03-14T16:09:54.763" v="9" actId="20577"/>
        <pc:sldMkLst>
          <pc:docMk/>
          <pc:sldMk cId="1422216152" sldId="349"/>
        </pc:sldMkLst>
        <pc:spChg chg="mod">
          <ac:chgData name="Talento Humano - Paloquemao - Seccional Bogotá" userId="S::talentohumpq@cendoj.ramajudicial.gov.co::f319170e-8eb8-42cd-8f62-c3b3c135e85c" providerId="AD" clId="Web-{7F3C0DED-1794-4585-AC13-4A470AD09603}" dt="2022-03-14T16:09:54.763" v="9" actId="20577"/>
          <ac:spMkLst>
            <pc:docMk/>
            <pc:sldMk cId="1422216152" sldId="349"/>
            <ac:spMk id="3" creationId="{0C9387C2-11B6-46A4-ADCC-F7E8578A6D44}"/>
          </ac:spMkLst>
        </pc:spChg>
      </pc:sldChg>
      <pc:sldChg chg="del">
        <pc:chgData name="Talento Humano - Paloquemao - Seccional Bogotá" userId="S::talentohumpq@cendoj.ramajudicial.gov.co::f319170e-8eb8-42cd-8f62-c3b3c135e85c" providerId="AD" clId="Web-{7F3C0DED-1794-4585-AC13-4A470AD09603}" dt="2022-03-14T17:09:28.827" v="513"/>
        <pc:sldMkLst>
          <pc:docMk/>
          <pc:sldMk cId="289220764" sldId="351"/>
        </pc:sldMkLst>
      </pc:sldChg>
      <pc:sldChg chg="modSp">
        <pc:chgData name="Talento Humano - Paloquemao - Seccional Bogotá" userId="S::talentohumpq@cendoj.ramajudicial.gov.co::f319170e-8eb8-42cd-8f62-c3b3c135e85c" providerId="AD" clId="Web-{7F3C0DED-1794-4585-AC13-4A470AD09603}" dt="2022-03-14T17:22:24.833" v="535" actId="14100"/>
        <pc:sldMkLst>
          <pc:docMk/>
          <pc:sldMk cId="564276597" sldId="356"/>
        </pc:sldMkLst>
        <pc:picChg chg="mod">
          <ac:chgData name="Talento Humano - Paloquemao - Seccional Bogotá" userId="S::talentohumpq@cendoj.ramajudicial.gov.co::f319170e-8eb8-42cd-8f62-c3b3c135e85c" providerId="AD" clId="Web-{7F3C0DED-1794-4585-AC13-4A470AD09603}" dt="2022-03-14T17:22:24.833" v="535" actId="14100"/>
          <ac:picMkLst>
            <pc:docMk/>
            <pc:sldMk cId="564276597" sldId="356"/>
            <ac:picMk id="3" creationId="{DFEF898F-6491-4AEE-BC83-99324EFF665C}"/>
          </ac:picMkLst>
        </pc:picChg>
      </pc:sldChg>
      <pc:sldChg chg="addSp delSp modSp new">
        <pc:chgData name="Talento Humano - Paloquemao - Seccional Bogotá" userId="S::talentohumpq@cendoj.ramajudicial.gov.co::f319170e-8eb8-42cd-8f62-c3b3c135e85c" providerId="AD" clId="Web-{7F3C0DED-1794-4585-AC13-4A470AD09603}" dt="2022-03-14T16:48:26.886" v="434" actId="1076"/>
        <pc:sldMkLst>
          <pc:docMk/>
          <pc:sldMk cId="515953913" sldId="360"/>
        </pc:sldMkLst>
        <pc:spChg chg="del">
          <ac:chgData name="Talento Humano - Paloquemao - Seccional Bogotá" userId="S::talentohumpq@cendoj.ramajudicial.gov.co::f319170e-8eb8-42cd-8f62-c3b3c135e85c" providerId="AD" clId="Web-{7F3C0DED-1794-4585-AC13-4A470AD09603}" dt="2022-03-14T16:30:32.092" v="201"/>
          <ac:spMkLst>
            <pc:docMk/>
            <pc:sldMk cId="515953913" sldId="360"/>
            <ac:spMk id="2" creationId="{40AF9E60-5E14-424C-B2E1-226732A03A97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32:47.877" v="232" actId="1076"/>
          <ac:spMkLst>
            <pc:docMk/>
            <pc:sldMk cId="515953913" sldId="360"/>
            <ac:spMk id="3" creationId="{B44CF21F-5831-4AEF-A883-CE88A3A2020D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8:26.886" v="434" actId="1076"/>
          <ac:spMkLst>
            <pc:docMk/>
            <pc:sldMk cId="515953913" sldId="360"/>
            <ac:spMk id="4" creationId="{38010D3C-F5B0-470C-A0C7-B6B693B0AAF5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35:05.678" v="243" actId="20577"/>
          <ac:spMkLst>
            <pc:docMk/>
            <pc:sldMk cId="515953913" sldId="360"/>
            <ac:spMk id="5" creationId="{3AC97242-B747-4877-B939-87D899C386D1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35:21.803" v="253" actId="20577"/>
          <ac:spMkLst>
            <pc:docMk/>
            <pc:sldMk cId="515953913" sldId="360"/>
            <ac:spMk id="6" creationId="{4D98B86F-CDF6-430B-91DA-33458565C85E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1:42.157" v="393" actId="1076"/>
          <ac:spMkLst>
            <pc:docMk/>
            <pc:sldMk cId="515953913" sldId="360"/>
            <ac:spMk id="11" creationId="{5A122E11-7558-4CB0-9290-F229D53F8B00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1:46.188" v="394" actId="1076"/>
          <ac:spMkLst>
            <pc:docMk/>
            <pc:sldMk cId="515953913" sldId="360"/>
            <ac:spMk id="12" creationId="{9C9AF701-A7BD-473A-BA5F-3B89E1FE1747}"/>
          </ac:spMkLst>
        </pc:spChg>
        <pc:spChg chg="add mod topLvl">
          <ac:chgData name="Talento Humano - Paloquemao - Seccional Bogotá" userId="S::talentohumpq@cendoj.ramajudicial.gov.co::f319170e-8eb8-42cd-8f62-c3b3c135e85c" providerId="AD" clId="Web-{7F3C0DED-1794-4585-AC13-4A470AD09603}" dt="2022-03-14T16:46:47.759" v="428" actId="20577"/>
          <ac:spMkLst>
            <pc:docMk/>
            <pc:sldMk cId="515953913" sldId="360"/>
            <ac:spMk id="13" creationId="{98577ECB-CDF0-47B6-BE6F-A3234D6DE88E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1:39.719" v="392" actId="1076"/>
          <ac:spMkLst>
            <pc:docMk/>
            <pc:sldMk cId="515953913" sldId="360"/>
            <ac:spMk id="14" creationId="{98443677-EE73-48B5-B967-8FB15C8E2B1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1:36.625" v="391" actId="1076"/>
          <ac:spMkLst>
            <pc:docMk/>
            <pc:sldMk cId="515953913" sldId="360"/>
            <ac:spMk id="15" creationId="{AEC68663-C3D7-446F-96E3-DD48924554F8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6:41:15.484" v="383" actId="1076"/>
          <ac:spMkLst>
            <pc:docMk/>
            <pc:sldMk cId="515953913" sldId="360"/>
            <ac:spMk id="16" creationId="{665CF8D5-2BC7-4D53-8832-15C20F907A73}"/>
          </ac:spMkLst>
        </pc:spChg>
        <pc:grpChg chg="add">
          <ac:chgData name="Talento Humano - Paloquemao - Seccional Bogotá" userId="S::talentohumpq@cendoj.ramajudicial.gov.co::f319170e-8eb8-42cd-8f62-c3b3c135e85c" providerId="AD" clId="Web-{7F3C0DED-1794-4585-AC13-4A470AD09603}" dt="2022-03-14T16:42:19.080" v="397"/>
          <ac:grpSpMkLst>
            <pc:docMk/>
            <pc:sldMk cId="515953913" sldId="360"/>
            <ac:grpSpMk id="17" creationId="{92CF3C2C-72B8-4128-98EA-BA2BBB473237}"/>
          </ac:grpSpMkLst>
        </pc:grpChg>
        <pc:grpChg chg="add topLvl">
          <ac:chgData name="Talento Humano - Paloquemao - Seccional Bogotá" userId="S::talentohumpq@cendoj.ramajudicial.gov.co::f319170e-8eb8-42cd-8f62-c3b3c135e85c" providerId="AD" clId="Web-{7F3C0DED-1794-4585-AC13-4A470AD09603}" dt="2022-03-14T16:46:31.555" v="426"/>
          <ac:grpSpMkLst>
            <pc:docMk/>
            <pc:sldMk cId="515953913" sldId="360"/>
            <ac:grpSpMk id="19" creationId="{565C59A2-5EB3-41DD-A858-38C3D9AA5211}"/>
          </ac:grpSpMkLst>
        </pc:grpChg>
        <pc:grpChg chg="add del mod">
          <ac:chgData name="Talento Humano - Paloquemao - Seccional Bogotá" userId="S::talentohumpq@cendoj.ramajudicial.gov.co::f319170e-8eb8-42cd-8f62-c3b3c135e85c" providerId="AD" clId="Web-{7F3C0DED-1794-4585-AC13-4A470AD09603}" dt="2022-03-14T16:46:31.555" v="426"/>
          <ac:grpSpMkLst>
            <pc:docMk/>
            <pc:sldMk cId="515953913" sldId="360"/>
            <ac:grpSpMk id="21" creationId="{1AF02A06-B3B9-46A4-A186-7D4B504B3CF5}"/>
          </ac:grpSpMkLst>
        </pc:grpChg>
        <pc:grpChg chg="add">
          <ac:chgData name="Talento Humano - Paloquemao - Seccional Bogotá" userId="S::talentohumpq@cendoj.ramajudicial.gov.co::f319170e-8eb8-42cd-8f62-c3b3c135e85c" providerId="AD" clId="Web-{7F3C0DED-1794-4585-AC13-4A470AD09603}" dt="2022-03-14T16:45:19.522" v="423"/>
          <ac:grpSpMkLst>
            <pc:docMk/>
            <pc:sldMk cId="515953913" sldId="360"/>
            <ac:grpSpMk id="29" creationId="{5A03CBBC-076F-49AE-B606-C497998BD676}"/>
          </ac:grpSpMkLst>
        </pc:grp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6:35:42.475" v="256"/>
          <ac:cxnSpMkLst>
            <pc:docMk/>
            <pc:sldMk cId="515953913" sldId="360"/>
            <ac:cxnSpMk id="7" creationId="{2F4FEEF5-3608-4E92-B13B-EF9C148610E8}"/>
          </ac:cxnSpMkLst>
        </pc:cxn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6:36:14.461" v="263"/>
          <ac:cxnSpMkLst>
            <pc:docMk/>
            <pc:sldMk cId="515953913" sldId="360"/>
            <ac:cxnSpMk id="8" creationId="{7A961809-5766-4C34-9DFF-2895016FC91A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2:04.517" v="396" actId="14100"/>
          <ac:cxnSpMkLst>
            <pc:docMk/>
            <pc:sldMk cId="515953913" sldId="360"/>
            <ac:cxnSpMk id="9" creationId="{9BD8C89E-BE8E-4D48-8D7F-316D8C09C990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37:44.135" v="277" actId="14100"/>
          <ac:cxnSpMkLst>
            <pc:docMk/>
            <pc:sldMk cId="515953913" sldId="360"/>
            <ac:cxnSpMk id="10" creationId="{6099BEDC-CFF1-4196-B1FC-3EEEDCD5031D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2:46.877" v="401" actId="1076"/>
          <ac:cxnSpMkLst>
            <pc:docMk/>
            <pc:sldMk cId="515953913" sldId="360"/>
            <ac:cxnSpMk id="18" creationId="{93137068-445A-4A17-9C81-3E559D22EE39}"/>
          </ac:cxnSpMkLst>
        </pc:cxnChg>
        <pc:cxnChg chg="add mod topLvl">
          <ac:chgData name="Talento Humano - Paloquemao - Seccional Bogotá" userId="S::talentohumpq@cendoj.ramajudicial.gov.co::f319170e-8eb8-42cd-8f62-c3b3c135e85c" providerId="AD" clId="Web-{7F3C0DED-1794-4585-AC13-4A470AD09603}" dt="2022-03-14T16:46:31.555" v="426"/>
          <ac:cxnSpMkLst>
            <pc:docMk/>
            <pc:sldMk cId="515953913" sldId="360"/>
            <ac:cxnSpMk id="20" creationId="{DA641D29-6367-4D03-9003-60EE3C2CD04A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4:30.318" v="416" actId="1076"/>
          <ac:cxnSpMkLst>
            <pc:docMk/>
            <pc:sldMk cId="515953913" sldId="360"/>
            <ac:cxnSpMk id="23" creationId="{934FEF1F-AD48-474D-9217-88A4B51B3082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4:25.458" v="415" actId="1076"/>
          <ac:cxnSpMkLst>
            <pc:docMk/>
            <pc:sldMk cId="515953913" sldId="360"/>
            <ac:cxnSpMk id="25" creationId="{FD934371-14E8-4E81-8EE4-455B6881CC11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4:36.005" v="418" actId="1076"/>
          <ac:cxnSpMkLst>
            <pc:docMk/>
            <pc:sldMk cId="515953913" sldId="360"/>
            <ac:cxnSpMk id="26" creationId="{CE262C37-800E-4F89-A5C5-CE096B1D7CD3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4:42.412" v="420" actId="1076"/>
          <ac:cxnSpMkLst>
            <pc:docMk/>
            <pc:sldMk cId="515953913" sldId="360"/>
            <ac:cxnSpMk id="27" creationId="{FA77F8A9-99F6-4DD7-B637-20B0264B2BA5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6:44:49.193" v="422" actId="1076"/>
          <ac:cxnSpMkLst>
            <pc:docMk/>
            <pc:sldMk cId="515953913" sldId="360"/>
            <ac:cxnSpMk id="28" creationId="{C3435E32-47DA-4C4C-BF88-2441705DAD66}"/>
          </ac:cxnSpMkLst>
        </pc:cxnChg>
      </pc:sldChg>
      <pc:sldChg chg="addSp delSp modSp new del">
        <pc:chgData name="Talento Humano - Paloquemao - Seccional Bogotá" userId="S::talentohumpq@cendoj.ramajudicial.gov.co::f319170e-8eb8-42cd-8f62-c3b3c135e85c" providerId="AD" clId="Web-{7F3C0DED-1794-4585-AC13-4A470AD09603}" dt="2022-03-14T17:37:09.483" v="646"/>
        <pc:sldMkLst>
          <pc:docMk/>
          <pc:sldMk cId="3943630786" sldId="362"/>
        </pc:sldMkLst>
        <pc:spChg chg="del">
          <ac:chgData name="Talento Humano - Paloquemao - Seccional Bogotá" userId="S::talentohumpq@cendoj.ramajudicial.gov.co::f319170e-8eb8-42cd-8f62-c3b3c135e85c" providerId="AD" clId="Web-{7F3C0DED-1794-4585-AC13-4A470AD09603}" dt="2022-03-14T17:24:00.429" v="537"/>
          <ac:spMkLst>
            <pc:docMk/>
            <pc:sldMk cId="3943630786" sldId="362"/>
            <ac:spMk id="2" creationId="{6A106E7D-7AC3-4A63-9DCB-8A531E8778D2}"/>
          </ac:spMkLst>
        </pc:spChg>
        <pc:spChg chg="mod topLvl">
          <ac:chgData name="Talento Humano - Paloquemao - Seccional Bogotá" userId="S::talentohumpq@cendoj.ramajudicial.gov.co::f319170e-8eb8-42cd-8f62-c3b3c135e85c" providerId="AD" clId="Web-{7F3C0DED-1794-4585-AC13-4A470AD09603}" dt="2022-03-14T17:34:05.462" v="599"/>
          <ac:spMkLst>
            <pc:docMk/>
            <pc:sldMk cId="3943630786" sldId="362"/>
            <ac:spMk id="6" creationId="{A0117B8A-4477-4EF0-B973-8F768BFF1A8C}"/>
          </ac:spMkLst>
        </pc:spChg>
        <pc:spChg chg="mod topLvl">
          <ac:chgData name="Talento Humano - Paloquemao - Seccional Bogotá" userId="S::talentohumpq@cendoj.ramajudicial.gov.co::f319170e-8eb8-42cd-8f62-c3b3c135e85c" providerId="AD" clId="Web-{7F3C0DED-1794-4585-AC13-4A470AD09603}" dt="2022-03-14T17:34:05.462" v="599"/>
          <ac:spMkLst>
            <pc:docMk/>
            <pc:sldMk cId="3943630786" sldId="362"/>
            <ac:spMk id="7" creationId="{A5F1F830-DB9F-4197-AB50-1D348F368196}"/>
          </ac:spMkLst>
        </pc:spChg>
        <pc:spChg chg="del">
          <ac:chgData name="Talento Humano - Paloquemao - Seccional Bogotá" userId="S::talentohumpq@cendoj.ramajudicial.gov.co::f319170e-8eb8-42cd-8f62-c3b3c135e85c" providerId="AD" clId="Web-{7F3C0DED-1794-4585-AC13-4A470AD09603}" dt="2022-03-14T17:27:15.591" v="574"/>
          <ac:spMkLst>
            <pc:docMk/>
            <pc:sldMk cId="3943630786" sldId="362"/>
            <ac:spMk id="8" creationId="{9568FEB6-2E0C-4CDB-AFF3-9BB425CB7C25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27:54.264" v="587" actId="1076"/>
          <ac:spMkLst>
            <pc:docMk/>
            <pc:sldMk cId="3943630786" sldId="362"/>
            <ac:spMk id="13" creationId="{A0B2D6B1-6A2F-40E0-B273-29B827BC68B9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27:29.373" v="582" actId="20577"/>
          <ac:spMkLst>
            <pc:docMk/>
            <pc:sldMk cId="3943630786" sldId="362"/>
            <ac:spMk id="15" creationId="{38B03F1C-A361-4BD8-8C4F-E4875BBC25C4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5:35.965" v="610" actId="14100"/>
          <ac:spMkLst>
            <pc:docMk/>
            <pc:sldMk cId="3943630786" sldId="362"/>
            <ac:spMk id="20" creationId="{BA2A8A4A-01D1-4F41-AAD2-61EC82ED74EF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5:58.888" v="627" actId="20577"/>
          <ac:spMkLst>
            <pc:docMk/>
            <pc:sldMk cId="3943630786" sldId="362"/>
            <ac:spMk id="21" creationId="{7F6ABFB5-2B8B-4577-92CB-B1E8F651E4DB}"/>
          </ac:spMkLst>
        </pc:spChg>
        <pc:spChg chg="add">
          <ac:chgData name="Talento Humano - Paloquemao - Seccional Bogotá" userId="S::talentohumpq@cendoj.ramajudicial.gov.co::f319170e-8eb8-42cd-8f62-c3b3c135e85c" providerId="AD" clId="Web-{7F3C0DED-1794-4585-AC13-4A470AD09603}" dt="2022-03-14T17:36:50.905" v="633"/>
          <ac:spMkLst>
            <pc:docMk/>
            <pc:sldMk cId="3943630786" sldId="362"/>
            <ac:spMk id="22" creationId="{29A5ECF3-112A-44B0-B9B7-ACB38E6E0F40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7:02.999" v="645" actId="1076"/>
          <ac:spMkLst>
            <pc:docMk/>
            <pc:sldMk cId="3943630786" sldId="362"/>
            <ac:spMk id="23" creationId="{C8FBCED3-D392-47B7-ADDE-0365F0C08ABD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7:01.452" v="644" actId="1076"/>
          <ac:spMkLst>
            <pc:docMk/>
            <pc:sldMk cId="3943630786" sldId="362"/>
            <ac:spMk id="24" creationId="{CD056931-6F8E-4C35-AFFF-DFDF99CB5F42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7:00.186" v="643" actId="1076"/>
          <ac:spMkLst>
            <pc:docMk/>
            <pc:sldMk cId="3943630786" sldId="362"/>
            <ac:spMk id="25" creationId="{888297DE-61F5-41E4-8F0F-089972D41E31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6:58.296" v="642" actId="1076"/>
          <ac:spMkLst>
            <pc:docMk/>
            <pc:sldMk cId="3943630786" sldId="362"/>
            <ac:spMk id="26" creationId="{C7C9BDD2-D0FC-4E01-81BB-13EC240E61CF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6:57.421" v="641" actId="1076"/>
          <ac:spMkLst>
            <pc:docMk/>
            <pc:sldMk cId="3943630786" sldId="362"/>
            <ac:spMk id="27" creationId="{F8030E23-353F-4A98-8CCF-824E568D3F5D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36:56.217" v="640" actId="1076"/>
          <ac:spMkLst>
            <pc:docMk/>
            <pc:sldMk cId="3943630786" sldId="362"/>
            <ac:spMk id="28" creationId="{6025EED5-2612-4830-BC0C-F027A8EC8567}"/>
          </ac:spMkLst>
        </pc:spChg>
        <pc:grpChg chg="del topLvl">
          <ac:chgData name="Talento Humano - Paloquemao - Seccional Bogotá" userId="S::talentohumpq@cendoj.ramajudicial.gov.co::f319170e-8eb8-42cd-8f62-c3b3c135e85c" providerId="AD" clId="Web-{7F3C0DED-1794-4585-AC13-4A470AD09603}" dt="2022-03-14T17:34:05.462" v="599"/>
          <ac:grpSpMkLst>
            <pc:docMk/>
            <pc:sldMk cId="3943630786" sldId="362"/>
            <ac:grpSpMk id="4" creationId="{E2B3453D-BCB3-4B43-8A8A-91F140A8F40A}"/>
          </ac:grpSpMkLst>
        </pc:grpChg>
        <pc:grpChg chg="add del mod">
          <ac:chgData name="Talento Humano - Paloquemao - Seccional Bogotá" userId="S::talentohumpq@cendoj.ramajudicial.gov.co::f319170e-8eb8-42cd-8f62-c3b3c135e85c" providerId="AD" clId="Web-{7F3C0DED-1794-4585-AC13-4A470AD09603}" dt="2022-03-14T17:33:46.884" v="598"/>
          <ac:grpSpMkLst>
            <pc:docMk/>
            <pc:sldMk cId="3943630786" sldId="362"/>
            <ac:grpSpMk id="11" creationId="{77E42068-7377-4F41-AB72-538A98A4EBB4}"/>
          </ac:grpSpMkLst>
        </pc:grpChg>
        <pc:grpChg chg="add">
          <ac:chgData name="Talento Humano - Paloquemao - Seccional Bogotá" userId="S::talentohumpq@cendoj.ramajudicial.gov.co::f319170e-8eb8-42cd-8f62-c3b3c135e85c" providerId="AD" clId="Web-{7F3C0DED-1794-4585-AC13-4A470AD09603}" dt="2022-03-14T17:34:16.432" v="600"/>
          <ac:grpSpMkLst>
            <pc:docMk/>
            <pc:sldMk cId="3943630786" sldId="362"/>
            <ac:grpSpMk id="18" creationId="{CADC89CB-4083-40EA-AFB0-C0BA44C31B04}"/>
          </ac:grpSpMkLst>
        </pc:grpChg>
        <pc:cxnChg chg="mod topLvl">
          <ac:chgData name="Talento Humano - Paloquemao - Seccional Bogotá" userId="S::talentohumpq@cendoj.ramajudicial.gov.co::f319170e-8eb8-42cd-8f62-c3b3c135e85c" providerId="AD" clId="Web-{7F3C0DED-1794-4585-AC13-4A470AD09603}" dt="2022-03-14T17:34:22.447" v="601" actId="1076"/>
          <ac:cxnSpMkLst>
            <pc:docMk/>
            <pc:sldMk cId="3943630786" sldId="362"/>
            <ac:cxnSpMk id="5" creationId="{99FE6D56-E4D4-46C7-936F-93C15691598A}"/>
          </ac:cxnSpMkLst>
        </pc:cxnChg>
        <pc:cxnChg chg="mod topLvl">
          <ac:chgData name="Talento Humano - Paloquemao - Seccional Bogotá" userId="S::talentohumpq@cendoj.ramajudicial.gov.co::f319170e-8eb8-42cd-8f62-c3b3c135e85c" providerId="AD" clId="Web-{7F3C0DED-1794-4585-AC13-4A470AD09603}" dt="2022-03-14T17:34:05.462" v="599"/>
          <ac:cxnSpMkLst>
            <pc:docMk/>
            <pc:sldMk cId="3943630786" sldId="362"/>
            <ac:cxnSpMk id="9" creationId="{D05D2FFA-F993-441B-995E-BD94F7165801}"/>
          </ac:cxnSpMkLst>
        </pc:cxnChg>
        <pc:cxnChg chg="del mod">
          <ac:chgData name="Talento Humano - Paloquemao - Seccional Bogotá" userId="S::talentohumpq@cendoj.ramajudicial.gov.co::f319170e-8eb8-42cd-8f62-c3b3c135e85c" providerId="AD" clId="Web-{7F3C0DED-1794-4585-AC13-4A470AD09603}" dt="2022-03-14T17:27:49.233" v="586"/>
          <ac:cxnSpMkLst>
            <pc:docMk/>
            <pc:sldMk cId="3943630786" sldId="362"/>
            <ac:cxnSpMk id="10" creationId="{7BC3479A-7B22-46A1-9FD0-AB0F26278CD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33:16.133" v="594" actId="14100"/>
          <ac:cxnSpMkLst>
            <pc:docMk/>
            <pc:sldMk cId="3943630786" sldId="362"/>
            <ac:cxnSpMk id="16" creationId="{4A5CA2F8-8320-4B9C-92A5-3227A3DF316E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33:29.774" v="597" actId="14100"/>
          <ac:cxnSpMkLst>
            <pc:docMk/>
            <pc:sldMk cId="3943630786" sldId="362"/>
            <ac:cxnSpMk id="17" creationId="{3A8B434E-9435-4991-BB88-0D8B2786CF20}"/>
          </ac:cxnSpMkLst>
        </pc:cxnChg>
      </pc:sldChg>
      <pc:sldChg chg="del">
        <pc:chgData name="Talento Humano - Paloquemao - Seccional Bogotá" userId="S::talentohumpq@cendoj.ramajudicial.gov.co::f319170e-8eb8-42cd-8f62-c3b3c135e85c" providerId="AD" clId="Web-{7F3C0DED-1794-4585-AC13-4A470AD09603}" dt="2022-03-14T19:14:19.573" v="1185"/>
        <pc:sldMkLst>
          <pc:docMk/>
          <pc:sldMk cId="4239365525" sldId="363"/>
        </pc:sldMkLst>
      </pc:sldChg>
      <pc:sldChg chg="addSp delSp modSp add replId">
        <pc:chgData name="Talento Humano - Paloquemao - Seccional Bogotá" userId="S::talentohumpq@cendoj.ramajudicial.gov.co::f319170e-8eb8-42cd-8f62-c3b3c135e85c" providerId="AD" clId="Web-{7F3C0DED-1794-4585-AC13-4A470AD09603}" dt="2022-03-14T19:12:07.272" v="1184" actId="1076"/>
        <pc:sldMkLst>
          <pc:docMk/>
          <pc:sldMk cId="1002714598" sldId="364"/>
        </pc:sldMkLst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7:54:37.545" v="1079"/>
          <ac:spMkLst>
            <pc:docMk/>
            <pc:sldMk cId="1002714598" sldId="364"/>
            <ac:spMk id="11" creationId="{A201C6A6-1275-4F38-B7FC-C29244DDCD3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458" v="1014" actId="1076"/>
          <ac:spMkLst>
            <pc:docMk/>
            <pc:sldMk cId="1002714598" sldId="364"/>
            <ac:spMk id="14" creationId="{650D1417-1F32-4D59-B23A-602C6466DA9F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41.486" v="688"/>
          <ac:spMkLst>
            <pc:docMk/>
            <pc:sldMk cId="1002714598" sldId="364"/>
            <ac:spMk id="19" creationId="{A3DD9744-7684-4109-8E52-18933EAF4595}"/>
          </ac:spMkLst>
        </pc:spChg>
        <pc:spChg chg="mod">
          <ac:chgData name="Talento Humano - Paloquemao - Seccional Bogotá" userId="S::talentohumpq@cendoj.ramajudicial.gov.co::f319170e-8eb8-42cd-8f62-c3b3c135e85c" providerId="AD" clId="Web-{7F3C0DED-1794-4585-AC13-4A470AD09603}" dt="2022-03-14T17:49:20.426" v="1012" actId="1076"/>
          <ac:spMkLst>
            <pc:docMk/>
            <pc:sldMk cId="1002714598" sldId="364"/>
            <ac:spMk id="20" creationId="{BA2A8A4A-01D1-4F41-AAD2-61EC82ED74EF}"/>
          </ac:spMkLst>
        </pc:spChg>
        <pc:spChg chg="mod">
          <ac:chgData name="Talento Humano - Paloquemao - Seccional Bogotá" userId="S::talentohumpq@cendoj.ramajudicial.gov.co::f319170e-8eb8-42cd-8f62-c3b3c135e85c" providerId="AD" clId="Web-{7F3C0DED-1794-4585-AC13-4A470AD09603}" dt="2022-03-14T17:49:20.442" v="1013" actId="1076"/>
          <ac:spMkLst>
            <pc:docMk/>
            <pc:sldMk cId="1002714598" sldId="364"/>
            <ac:spMk id="21" creationId="{7F6ABFB5-2B8B-4577-92CB-B1E8F651E4DB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38.658" v="687"/>
          <ac:spMkLst>
            <pc:docMk/>
            <pc:sldMk cId="1002714598" sldId="364"/>
            <ac:spMk id="22" creationId="{613B37C8-B4B3-4C34-BF27-EEB60E9226E5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38.658" v="686"/>
          <ac:spMkLst>
            <pc:docMk/>
            <pc:sldMk cId="1002714598" sldId="364"/>
            <ac:spMk id="23" creationId="{C650C4EF-1562-47DE-9A2F-0CF149713315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38.658" v="685"/>
          <ac:spMkLst>
            <pc:docMk/>
            <pc:sldMk cId="1002714598" sldId="364"/>
            <ac:spMk id="24" creationId="{49109D9A-2AD2-4D3F-B12A-1B7B4973E29C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38.658" v="684"/>
          <ac:spMkLst>
            <pc:docMk/>
            <pc:sldMk cId="1002714598" sldId="364"/>
            <ac:spMk id="25" creationId="{34AC154E-C872-42AA-B394-81B696B22E04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38:38.658" v="683"/>
          <ac:spMkLst>
            <pc:docMk/>
            <pc:sldMk cId="1002714598" sldId="364"/>
            <ac:spMk id="26" creationId="{332C11B9-CA60-4466-ACC6-68ADB552119B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473" v="1015" actId="1076"/>
          <ac:spMkLst>
            <pc:docMk/>
            <pc:sldMk cId="1002714598" sldId="364"/>
            <ac:spMk id="27" creationId="{7011824E-62EF-4537-BA57-27B7F22C566B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489" v="1016" actId="1076"/>
          <ac:spMkLst>
            <pc:docMk/>
            <pc:sldMk cId="1002714598" sldId="364"/>
            <ac:spMk id="28" creationId="{48B29931-0578-48DE-805A-34F4AEA9ADC6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05" v="1017" actId="1076"/>
          <ac:spMkLst>
            <pc:docMk/>
            <pc:sldMk cId="1002714598" sldId="364"/>
            <ac:spMk id="29" creationId="{B197F06B-7206-4ECE-857C-12828A012F3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20" v="1018" actId="1076"/>
          <ac:spMkLst>
            <pc:docMk/>
            <pc:sldMk cId="1002714598" sldId="364"/>
            <ac:spMk id="30" creationId="{F483B2EF-6F9E-4F80-899F-1DDBA3A0FFA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36" v="1019" actId="1076"/>
          <ac:spMkLst>
            <pc:docMk/>
            <pc:sldMk cId="1002714598" sldId="364"/>
            <ac:spMk id="31" creationId="{55A4F3C0-14BD-425A-BB7A-824FDBCFE44B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51" v="1020" actId="1076"/>
          <ac:spMkLst>
            <pc:docMk/>
            <pc:sldMk cId="1002714598" sldId="364"/>
            <ac:spMk id="32" creationId="{9D4811DF-C4A9-4F02-8E23-6E160D0B4BC3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67" v="1021" actId="1076"/>
          <ac:spMkLst>
            <pc:docMk/>
            <pc:sldMk cId="1002714598" sldId="364"/>
            <ac:spMk id="33" creationId="{CC201B22-8693-45B7-8B8A-FF13B5A14621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57:35.909" v="1118" actId="20577"/>
          <ac:spMkLst>
            <pc:docMk/>
            <pc:sldMk cId="1002714598" sldId="364"/>
            <ac:spMk id="34" creationId="{363711A5-C955-4467-AD4A-3F3AEB9CBCC7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598" v="1023" actId="1076"/>
          <ac:spMkLst>
            <pc:docMk/>
            <pc:sldMk cId="1002714598" sldId="364"/>
            <ac:spMk id="35" creationId="{35DE94C4-C197-4A2F-9D4D-608C9471BB91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14" v="1024" actId="1076"/>
          <ac:spMkLst>
            <pc:docMk/>
            <pc:sldMk cId="1002714598" sldId="364"/>
            <ac:spMk id="36" creationId="{4190D367-76E1-449D-B7EE-87922B63A8BB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30" v="1025" actId="1076"/>
          <ac:spMkLst>
            <pc:docMk/>
            <pc:sldMk cId="1002714598" sldId="364"/>
            <ac:spMk id="37" creationId="{7EC3BB17-DC04-4022-B7D6-605135311EDD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45" v="1026" actId="1076"/>
          <ac:spMkLst>
            <pc:docMk/>
            <pc:sldMk cId="1002714598" sldId="364"/>
            <ac:spMk id="38" creationId="{AF051D8F-D0D3-4951-A72C-A037EC079006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61" v="1027" actId="1076"/>
          <ac:spMkLst>
            <pc:docMk/>
            <pc:sldMk cId="1002714598" sldId="364"/>
            <ac:spMk id="39" creationId="{65CFC2D4-E0C0-4ED8-9C8B-625339EC5EFE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76" v="1028" actId="1076"/>
          <ac:spMkLst>
            <pc:docMk/>
            <pc:sldMk cId="1002714598" sldId="364"/>
            <ac:spMk id="40" creationId="{0FC43550-129E-457B-A683-7C8E7070B939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692" v="1029" actId="1076"/>
          <ac:spMkLst>
            <pc:docMk/>
            <pc:sldMk cId="1002714598" sldId="364"/>
            <ac:spMk id="41" creationId="{8BD4E09A-C9AA-4502-82E8-C115612BC637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708" v="1030" actId="1076"/>
          <ac:spMkLst>
            <pc:docMk/>
            <pc:sldMk cId="1002714598" sldId="364"/>
            <ac:spMk id="42" creationId="{30D2F2CB-6044-4318-BF28-787BC5C16B14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723" v="1031" actId="1076"/>
          <ac:spMkLst>
            <pc:docMk/>
            <pc:sldMk cId="1002714598" sldId="364"/>
            <ac:spMk id="43" creationId="{6CCF6AC6-EA96-4027-9899-A898E299CB81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739" v="1032" actId="1076"/>
          <ac:spMkLst>
            <pc:docMk/>
            <pc:sldMk cId="1002714598" sldId="364"/>
            <ac:spMk id="44" creationId="{7709284A-564B-4115-A7B0-0074CAD053EC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7:49:20.755" v="1033" actId="1076"/>
          <ac:spMkLst>
            <pc:docMk/>
            <pc:sldMk cId="1002714598" sldId="364"/>
            <ac:spMk id="45" creationId="{A6A64581-382C-4B97-9C9D-BCD657443489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8:02:00.635" v="1169" actId="20577"/>
          <ac:spMkLst>
            <pc:docMk/>
            <pc:sldMk cId="1002714598" sldId="364"/>
            <ac:spMk id="46" creationId="{9B769A81-551F-496C-82A7-2F4E45979CB2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8:02:05.385" v="1172" actId="20577"/>
          <ac:spMkLst>
            <pc:docMk/>
            <pc:sldMk cId="1002714598" sldId="364"/>
            <ac:spMk id="47" creationId="{18E007EC-2318-40D8-AFDF-1DC0AD521A9C}"/>
          </ac:spMkLst>
        </pc:spChg>
        <pc:spChg chg="add mod">
          <ac:chgData name="Talento Humano - Paloquemao - Seccional Bogotá" userId="S::talentohumpq@cendoj.ramajudicial.gov.co::f319170e-8eb8-42cd-8f62-c3b3c135e85c" providerId="AD" clId="Web-{7F3C0DED-1794-4585-AC13-4A470AD09603}" dt="2022-03-14T18:02:14.057" v="1182" actId="20577"/>
          <ac:spMkLst>
            <pc:docMk/>
            <pc:sldMk cId="1002714598" sldId="364"/>
            <ac:spMk id="48" creationId="{3451251E-D263-44D8-B270-224A9BCDEA71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7F3C0DED-1794-4585-AC13-4A470AD09603}" dt="2022-03-14T17:51:50.946" v="1047"/>
          <ac:spMkLst>
            <pc:docMk/>
            <pc:sldMk cId="1002714598" sldId="364"/>
            <ac:spMk id="49" creationId="{0687D2BB-F8F9-4C67-81E5-0CA4B43E263D}"/>
          </ac:spMkLst>
        </pc:spChg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7:51:57.353" v="1049"/>
          <ac:spMkLst>
            <pc:docMk/>
            <pc:sldMk cId="1002714598" sldId="364"/>
            <ac:spMk id="50" creationId="{F4E45BCD-9AC2-42B4-9802-C53C75613538}"/>
          </ac:spMkLst>
        </pc:spChg>
        <pc:grpChg chg="add mod">
          <ac:chgData name="Talento Humano - Paloquemao - Seccional Bogotá" userId="S::talentohumpq@cendoj.ramajudicial.gov.co::f319170e-8eb8-42cd-8f62-c3b3c135e85c" providerId="AD" clId="Web-{7F3C0DED-1794-4585-AC13-4A470AD09603}" dt="2022-03-14T17:56:31.751" v="1093" actId="1076"/>
          <ac:grpSpMkLst>
            <pc:docMk/>
            <pc:sldMk cId="1002714598" sldId="364"/>
            <ac:grpSpMk id="2" creationId="{D49C100E-C56E-4CEF-8259-6B6A81035DB6}"/>
          </ac:grpSpMkLst>
        </pc:grpChg>
        <pc:grpChg chg="add">
          <ac:chgData name="Talento Humano - Paloquemao - Seccional Bogotá" userId="S::talentohumpq@cendoj.ramajudicial.gov.co::f319170e-8eb8-42cd-8f62-c3b3c135e85c" providerId="AD" clId="Web-{7F3C0DED-1794-4585-AC13-4A470AD09603}" dt="2022-03-14T17:52:54.432" v="1060"/>
          <ac:grpSpMkLst>
            <pc:docMk/>
            <pc:sldMk cId="1002714598" sldId="364"/>
            <ac:grpSpMk id="4" creationId="{81DE4F67-22CB-4BE5-8369-EE18C8A4B4A7}"/>
          </ac:grpSpMkLst>
        </pc:grpChg>
        <pc:grpChg chg="add mod">
          <ac:chgData name="Talento Humano - Paloquemao - Seccional Bogotá" userId="S::talentohumpq@cendoj.ramajudicial.gov.co::f319170e-8eb8-42cd-8f62-c3b3c135e85c" providerId="AD" clId="Web-{7F3C0DED-1794-4585-AC13-4A470AD09603}" dt="2022-03-14T19:12:07.272" v="1184" actId="1076"/>
          <ac:grpSpMkLst>
            <pc:docMk/>
            <pc:sldMk cId="1002714598" sldId="364"/>
            <ac:grpSpMk id="8" creationId="{CD99AA49-479B-44DC-9986-CF4B85C26314}"/>
          </ac:grpSpMkLst>
        </pc:grp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1:46.024" v="1046" actId="14100"/>
          <ac:cxnSpMkLst>
            <pc:docMk/>
            <pc:sldMk cId="1002714598" sldId="364"/>
            <ac:cxnSpMk id="3" creationId="{FFB11CAA-4083-4745-B61B-2A50366E74F0}"/>
          </ac:cxnSpMkLst>
        </pc:cxnChg>
        <pc:cxnChg chg="mod">
          <ac:chgData name="Talento Humano - Paloquemao - Seccional Bogotá" userId="S::talentohumpq@cendoj.ramajudicial.gov.co::f319170e-8eb8-42cd-8f62-c3b3c135e85c" providerId="AD" clId="Web-{7F3C0DED-1794-4585-AC13-4A470AD09603}" dt="2022-03-14T17:54:04.075" v="1074" actId="14100"/>
          <ac:cxnSpMkLst>
            <pc:docMk/>
            <pc:sldMk cId="1002714598" sldId="364"/>
            <ac:cxnSpMk id="5" creationId="{99FE6D56-E4D4-46C7-936F-93C15691598A}"/>
          </ac:cxnSpMkLst>
        </pc:cxn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7:53:17.527" v="1063"/>
          <ac:cxnSpMkLst>
            <pc:docMk/>
            <pc:sldMk cId="1002714598" sldId="364"/>
            <ac:cxnSpMk id="8" creationId="{CA143101-088F-4DF9-8FA6-A70343BADB57}"/>
          </ac:cxnSpMkLst>
        </pc:cxnChg>
        <pc:cxnChg chg="mod">
          <ac:chgData name="Talento Humano - Paloquemao - Seccional Bogotá" userId="S::talentohumpq@cendoj.ramajudicial.gov.co::f319170e-8eb8-42cd-8f62-c3b3c135e85c" providerId="AD" clId="Web-{7F3C0DED-1794-4585-AC13-4A470AD09603}" dt="2022-03-14T17:54:52.951" v="1080" actId="14100"/>
          <ac:cxnSpMkLst>
            <pc:docMk/>
            <pc:sldMk cId="1002714598" sldId="364"/>
            <ac:cxnSpMk id="9" creationId="{D05D2FFA-F993-441B-995E-BD94F7165801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3:39.090" v="1066" actId="14100"/>
          <ac:cxnSpMkLst>
            <pc:docMk/>
            <pc:sldMk cId="1002714598" sldId="364"/>
            <ac:cxnSpMk id="10" creationId="{2CB82545-8716-4939-A94B-EAE4156EE52B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39.289" v="1138" actId="1076"/>
          <ac:cxnSpMkLst>
            <pc:docMk/>
            <pc:sldMk cId="1002714598" sldId="364"/>
            <ac:cxnSpMk id="51" creationId="{9477C4E7-73E1-4247-A079-60168FF3C79B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2:17.150" v="1055" actId="14100"/>
          <ac:cxnSpMkLst>
            <pc:docMk/>
            <pc:sldMk cId="1002714598" sldId="364"/>
            <ac:cxnSpMk id="52" creationId="{E66D3E0F-0F69-40FA-B8AD-5BCAA53711C1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2:26.822" v="1058" actId="14100"/>
          <ac:cxnSpMkLst>
            <pc:docMk/>
            <pc:sldMk cId="1002714598" sldId="364"/>
            <ac:cxnSpMk id="53" creationId="{2ABEDA82-3C2A-4CB7-A239-4CD982281182}"/>
          </ac:cxnSpMkLst>
        </pc:cxn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7:54:22.747" v="1077"/>
          <ac:cxnSpMkLst>
            <pc:docMk/>
            <pc:sldMk cId="1002714598" sldId="364"/>
            <ac:cxnSpMk id="54" creationId="{A24D8B50-A81E-45A0-BB64-9ACBA2B2AB18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21.251" v="1091" actId="1076"/>
          <ac:cxnSpMkLst>
            <pc:docMk/>
            <pc:sldMk cId="1002714598" sldId="364"/>
            <ac:cxnSpMk id="55" creationId="{FE28D1A9-EB15-46BF-93D9-CE07090B418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1:22.915" v="1159" actId="14100"/>
          <ac:cxnSpMkLst>
            <pc:docMk/>
            <pc:sldMk cId="1002714598" sldId="364"/>
            <ac:cxnSpMk id="56" creationId="{79CE9236-106F-4042-B571-3D0B4D9BBAED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13.016" v="1089" actId="1076"/>
          <ac:cxnSpMkLst>
            <pc:docMk/>
            <pc:sldMk cId="1002714598" sldId="364"/>
            <ac:cxnSpMk id="57" creationId="{EB8409B8-56F6-4655-99BA-7AD9681A1735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34.407" v="1094" actId="1076"/>
          <ac:cxnSpMkLst>
            <pc:docMk/>
            <pc:sldMk cId="1002714598" sldId="364"/>
            <ac:cxnSpMk id="58" creationId="{C34DA70C-5209-4E4A-87A4-5B30B83D2B33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37.876" v="1096" actId="1076"/>
          <ac:cxnSpMkLst>
            <pc:docMk/>
            <pc:sldMk cId="1002714598" sldId="364"/>
            <ac:cxnSpMk id="59" creationId="{D44BC041-810D-4EA2-B44A-D9502B7BCAE0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41.517" v="1098" actId="1076"/>
          <ac:cxnSpMkLst>
            <pc:docMk/>
            <pc:sldMk cId="1002714598" sldId="364"/>
            <ac:cxnSpMk id="60" creationId="{61FB25E8-0673-4D5C-9694-4B5D2ACC5757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43.774" v="1139" actId="1076"/>
          <ac:cxnSpMkLst>
            <pc:docMk/>
            <pc:sldMk cId="1002714598" sldId="364"/>
            <ac:cxnSpMk id="61" creationId="{F2A80D43-36A3-4436-BBCC-86CE45AD39E1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49.345" v="1102" actId="1076"/>
          <ac:cxnSpMkLst>
            <pc:docMk/>
            <pc:sldMk cId="1002714598" sldId="364"/>
            <ac:cxnSpMk id="62" creationId="{422087EE-9677-4392-9971-DF25102CF20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53.127" v="1104" actId="1076"/>
          <ac:cxnSpMkLst>
            <pc:docMk/>
            <pc:sldMk cId="1002714598" sldId="364"/>
            <ac:cxnSpMk id="63" creationId="{0E2BA65D-1C24-4AC3-AE1A-83711173CDBB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6:56.549" v="1106" actId="1076"/>
          <ac:cxnSpMkLst>
            <pc:docMk/>
            <pc:sldMk cId="1002714598" sldId="364"/>
            <ac:cxnSpMk id="64" creationId="{8BA262CD-1BDF-4819-B057-7880CE260FC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7:03.533" v="1109" actId="1076"/>
          <ac:cxnSpMkLst>
            <pc:docMk/>
            <pc:sldMk cId="1002714598" sldId="364"/>
            <ac:cxnSpMk id="65" creationId="{4C228F03-2059-4DCC-B558-D05B20C476EA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083" v="1126" actId="1076"/>
          <ac:cxnSpMkLst>
            <pc:docMk/>
            <pc:sldMk cId="1002714598" sldId="364"/>
            <ac:cxnSpMk id="66" creationId="{C5A86FCD-C8E0-4D55-A7B5-5EEE655ED3F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098" v="1127" actId="1076"/>
          <ac:cxnSpMkLst>
            <pc:docMk/>
            <pc:sldMk cId="1002714598" sldId="364"/>
            <ac:cxnSpMk id="67" creationId="{D423AA86-408E-459A-91A1-1C501922F544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114" v="1128" actId="1076"/>
          <ac:cxnSpMkLst>
            <pc:docMk/>
            <pc:sldMk cId="1002714598" sldId="364"/>
            <ac:cxnSpMk id="68" creationId="{FA441BBB-39F6-4A17-815D-771D9D5A239F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130" v="1129" actId="1076"/>
          <ac:cxnSpMkLst>
            <pc:docMk/>
            <pc:sldMk cId="1002714598" sldId="364"/>
            <ac:cxnSpMk id="69" creationId="{8618A7EE-BA4D-4859-8B6B-59EFE2AC1E53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46.586" v="1140" actId="1076"/>
          <ac:cxnSpMkLst>
            <pc:docMk/>
            <pc:sldMk cId="1002714598" sldId="364"/>
            <ac:cxnSpMk id="70" creationId="{EE485ECE-8E8A-457A-9BC0-288B7D3C78DC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161" v="1131" actId="1076"/>
          <ac:cxnSpMkLst>
            <pc:docMk/>
            <pc:sldMk cId="1002714598" sldId="364"/>
            <ac:cxnSpMk id="71" creationId="{831435AD-2AC3-471C-BB6F-632AA6B77EE9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8:41.176" v="1132" actId="1076"/>
          <ac:cxnSpMkLst>
            <pc:docMk/>
            <pc:sldMk cId="1002714598" sldId="364"/>
            <ac:cxnSpMk id="72" creationId="{0AD30F4D-A954-4680-AE45-7C365FF0871D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7:59:25.162" v="1135" actId="1076"/>
          <ac:cxnSpMkLst>
            <pc:docMk/>
            <pc:sldMk cId="1002714598" sldId="364"/>
            <ac:cxnSpMk id="73" creationId="{AD003F75-DED3-4909-AFEA-35A016AD237A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58.618" v="1146" actId="1076"/>
          <ac:cxnSpMkLst>
            <pc:docMk/>
            <pc:sldMk cId="1002714598" sldId="364"/>
            <ac:cxnSpMk id="74" creationId="{7E67972C-4985-4C4C-A879-FE3F2AFFD27A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58.633" v="1147" actId="1076"/>
          <ac:cxnSpMkLst>
            <pc:docMk/>
            <pc:sldMk cId="1002714598" sldId="364"/>
            <ac:cxnSpMk id="75" creationId="{0B9CEC30-AE60-4651-90D7-C6021995405B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58.649" v="1148" actId="1076"/>
          <ac:cxnSpMkLst>
            <pc:docMk/>
            <pc:sldMk cId="1002714598" sldId="364"/>
            <ac:cxnSpMk id="76" creationId="{82B83D6A-3C5A-4AEE-B65D-232AE366F8A1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58.649" v="1149" actId="1076"/>
          <ac:cxnSpMkLst>
            <pc:docMk/>
            <pc:sldMk cId="1002714598" sldId="364"/>
            <ac:cxnSpMk id="77" creationId="{1E08161D-53FA-4363-91E9-EEE3C8ED18A8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0:58.665" v="1150" actId="1076"/>
          <ac:cxnSpMkLst>
            <pc:docMk/>
            <pc:sldMk cId="1002714598" sldId="364"/>
            <ac:cxnSpMk id="78" creationId="{E5F3658C-F56B-4C88-9F02-7AD2009FBABE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1:14.634" v="1154" actId="1076"/>
          <ac:cxnSpMkLst>
            <pc:docMk/>
            <pc:sldMk cId="1002714598" sldId="364"/>
            <ac:cxnSpMk id="79" creationId="{8061BC75-C0A2-4B8D-A223-6BDCF8468D0B}"/>
          </ac:cxnSpMkLst>
        </pc:cxn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8:01:19.321" v="1158"/>
          <ac:cxnSpMkLst>
            <pc:docMk/>
            <pc:sldMk cId="1002714598" sldId="364"/>
            <ac:cxnSpMk id="80" creationId="{BD983DD7-77CF-4209-81A1-361E8E9D4F4D}"/>
          </ac:cxnSpMkLst>
        </pc:cxnChg>
        <pc:cxnChg chg="add del mod">
          <ac:chgData name="Talento Humano - Paloquemao - Seccional Bogotá" userId="S::talentohumpq@cendoj.ramajudicial.gov.co::f319170e-8eb8-42cd-8f62-c3b3c135e85c" providerId="AD" clId="Web-{7F3C0DED-1794-4585-AC13-4A470AD09603}" dt="2022-03-14T18:01:18.165" v="1157"/>
          <ac:cxnSpMkLst>
            <pc:docMk/>
            <pc:sldMk cId="1002714598" sldId="364"/>
            <ac:cxnSpMk id="81" creationId="{0CE7B674-D0B5-4585-94E9-8D66AB1BEA54}"/>
          </ac:cxnSpMkLst>
        </pc:cxnChg>
        <pc:cxnChg chg="add mod">
          <ac:chgData name="Talento Humano - Paloquemao - Seccional Bogotá" userId="S::talentohumpq@cendoj.ramajudicial.gov.co::f319170e-8eb8-42cd-8f62-c3b3c135e85c" providerId="AD" clId="Web-{7F3C0DED-1794-4585-AC13-4A470AD09603}" dt="2022-03-14T18:01:37.666" v="1162" actId="14100"/>
          <ac:cxnSpMkLst>
            <pc:docMk/>
            <pc:sldMk cId="1002714598" sldId="364"/>
            <ac:cxnSpMk id="82" creationId="{D87A94CA-8493-45C1-9DC5-470C85B343C5}"/>
          </ac:cxnSpMkLst>
        </pc:cxnChg>
      </pc:sldChg>
      <pc:sldChg chg="addSp delSp modSp new mod setBg">
        <pc:chgData name="Talento Humano - Paloquemao - Seccional Bogotá" userId="S::talentohumpq@cendoj.ramajudicial.gov.co::f319170e-8eb8-42cd-8f62-c3b3c135e85c" providerId="AD" clId="Web-{7F3C0DED-1794-4585-AC13-4A470AD09603}" dt="2022-03-14T19:16:11.670" v="1203" actId="14100"/>
        <pc:sldMkLst>
          <pc:docMk/>
          <pc:sldMk cId="3183044966" sldId="365"/>
        </pc:sldMkLst>
        <pc:spChg chg="mod ord">
          <ac:chgData name="Talento Humano - Paloquemao - Seccional Bogotá" userId="S::talentohumpq@cendoj.ramajudicial.gov.co::f319170e-8eb8-42cd-8f62-c3b3c135e85c" providerId="AD" clId="Web-{7F3C0DED-1794-4585-AC13-4A470AD09603}" dt="2022-03-14T19:15:34.732" v="1197"/>
          <ac:spMkLst>
            <pc:docMk/>
            <pc:sldMk cId="3183044966" sldId="365"/>
            <ac:spMk id="2" creationId="{3C9D864C-CB4B-4A3F-A0BD-F858E8537D56}"/>
          </ac:spMkLst>
        </pc:spChg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9:14:58.637" v="1189"/>
          <ac:spMkLst>
            <pc:docMk/>
            <pc:sldMk cId="3183044966" sldId="365"/>
            <ac:spMk id="9" creationId="{D4771268-CB57-404A-9271-370EB28F6090}"/>
          </ac:spMkLst>
        </pc:spChg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9:15:03.278" v="1191"/>
          <ac:spMkLst>
            <pc:docMk/>
            <pc:sldMk cId="3183044966" sldId="365"/>
            <ac:spMk id="11" creationId="{E6C0DD6B-6AA3-448F-9B99-8386295BC1B4}"/>
          </ac:spMkLst>
        </pc:spChg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9:15:03.278" v="1191"/>
          <ac:spMkLst>
            <pc:docMk/>
            <pc:sldMk cId="3183044966" sldId="365"/>
            <ac:spMk id="12" creationId="{93245F62-CCC4-49E4-B95B-EA6C1E790510}"/>
          </ac:spMkLst>
        </pc:spChg>
        <pc:spChg chg="add del">
          <ac:chgData name="Talento Humano - Paloquemao - Seccional Bogotá" userId="S::talentohumpq@cendoj.ramajudicial.gov.co::f319170e-8eb8-42cd-8f62-c3b3c135e85c" providerId="AD" clId="Web-{7F3C0DED-1794-4585-AC13-4A470AD09603}" dt="2022-03-14T19:15:34.732" v="1197"/>
          <ac:spMkLst>
            <pc:docMk/>
            <pc:sldMk cId="3183044966" sldId="365"/>
            <ac:spMk id="14" creationId="{87CC2527-562A-4F69-B487-4371E5B243E7}"/>
          </ac:spMkLst>
        </pc:spChg>
        <pc:picChg chg="add mod">
          <ac:chgData name="Talento Humano - Paloquemao - Seccional Bogotá" userId="S::talentohumpq@cendoj.ramajudicial.gov.co::f319170e-8eb8-42cd-8f62-c3b3c135e85c" providerId="AD" clId="Web-{7F3C0DED-1794-4585-AC13-4A470AD09603}" dt="2022-03-14T19:16:11.670" v="1203" actId="14100"/>
          <ac:picMkLst>
            <pc:docMk/>
            <pc:sldMk cId="3183044966" sldId="365"/>
            <ac:picMk id="4" creationId="{B5706941-4A69-43A1-80F8-2E5104193E08}"/>
          </ac:picMkLst>
        </pc:picChg>
        <pc:cxnChg chg="add del">
          <ac:chgData name="Talento Humano - Paloquemao - Seccional Bogotá" userId="S::talentohumpq@cendoj.ramajudicial.gov.co::f319170e-8eb8-42cd-8f62-c3b3c135e85c" providerId="AD" clId="Web-{7F3C0DED-1794-4585-AC13-4A470AD09603}" dt="2022-03-14T19:15:34.732" v="1197"/>
          <ac:cxnSpMkLst>
            <pc:docMk/>
            <pc:sldMk cId="3183044966" sldId="365"/>
            <ac:cxnSpMk id="15" creationId="{BCDAEC91-5BCE-4B55-9CC0-43EF94CB734B}"/>
          </ac:cxnSpMkLst>
        </pc:cxnChg>
      </pc:sldChg>
    </pc:docChg>
  </pc:docChgLst>
  <pc:docChgLst>
    <pc:chgData name="Gestion Calidad - Paloquemao - Seccional Bogota" userId="S::gestioncalpq@cendoj.ramajudicial.gov.co::8c0f55d8-34f8-467b-9bec-49daa452d649" providerId="AD" clId="Web-{992990D9-233B-6CEF-C2C8-03B6A9789CD5}"/>
    <pc:docChg chg="addSld delSld modSld">
      <pc:chgData name="Gestion Calidad - Paloquemao - Seccional Bogota" userId="S::gestioncalpq@cendoj.ramajudicial.gov.co::8c0f55d8-34f8-467b-9bec-49daa452d649" providerId="AD" clId="Web-{992990D9-233B-6CEF-C2C8-03B6A9789CD5}" dt="2022-03-10T23:22:19.679" v="8"/>
      <pc:docMkLst>
        <pc:docMk/>
      </pc:docMkLst>
      <pc:sldChg chg="del">
        <pc:chgData name="Gestion Calidad - Paloquemao - Seccional Bogota" userId="S::gestioncalpq@cendoj.ramajudicial.gov.co::8c0f55d8-34f8-467b-9bec-49daa452d649" providerId="AD" clId="Web-{992990D9-233B-6CEF-C2C8-03B6A9789CD5}" dt="2022-03-10T23:20:44.505" v="1"/>
        <pc:sldMkLst>
          <pc:docMk/>
          <pc:sldMk cId="563780485" sldId="339"/>
        </pc:sldMkLst>
      </pc:sldChg>
      <pc:sldChg chg="del">
        <pc:chgData name="Gestion Calidad - Paloquemao - Seccional Bogota" userId="S::gestioncalpq@cendoj.ramajudicial.gov.co::8c0f55d8-34f8-467b-9bec-49daa452d649" providerId="AD" clId="Web-{992990D9-233B-6CEF-C2C8-03B6A9789CD5}" dt="2022-03-10T23:22:19.679" v="8"/>
        <pc:sldMkLst>
          <pc:docMk/>
          <pc:sldMk cId="2881421751" sldId="342"/>
        </pc:sldMkLst>
      </pc:sldChg>
      <pc:sldChg chg="modSp add">
        <pc:chgData name="Gestion Calidad - Paloquemao - Seccional Bogota" userId="S::gestioncalpq@cendoj.ramajudicial.gov.co::8c0f55d8-34f8-467b-9bec-49daa452d649" providerId="AD" clId="Web-{992990D9-233B-6CEF-C2C8-03B6A9789CD5}" dt="2022-03-10T23:21:16.271" v="6" actId="1076"/>
        <pc:sldMkLst>
          <pc:docMk/>
          <pc:sldMk cId="1422216152" sldId="349"/>
        </pc:sldMkLst>
        <pc:spChg chg="mod">
          <ac:chgData name="Gestion Calidad - Paloquemao - Seccional Bogota" userId="S::gestioncalpq@cendoj.ramajudicial.gov.co::8c0f55d8-34f8-467b-9bec-49daa452d649" providerId="AD" clId="Web-{992990D9-233B-6CEF-C2C8-03B6A9789CD5}" dt="2022-03-10T23:21:08.849" v="5" actId="14100"/>
          <ac:spMkLst>
            <pc:docMk/>
            <pc:sldMk cId="1422216152" sldId="349"/>
            <ac:spMk id="3" creationId="{0C9387C2-11B6-46A4-ADCC-F7E8578A6D44}"/>
          </ac:spMkLst>
        </pc:spChg>
        <pc:picChg chg="mod">
          <ac:chgData name="Gestion Calidad - Paloquemao - Seccional Bogota" userId="S::gestioncalpq@cendoj.ramajudicial.gov.co::8c0f55d8-34f8-467b-9bec-49daa452d649" providerId="AD" clId="Web-{992990D9-233B-6CEF-C2C8-03B6A9789CD5}" dt="2022-03-10T23:21:16.271" v="6" actId="1076"/>
          <ac:picMkLst>
            <pc:docMk/>
            <pc:sldMk cId="1422216152" sldId="349"/>
            <ac:picMk id="4" creationId="{351B7FF3-3609-4B60-9FE2-F53DDEAEE731}"/>
          </ac:picMkLst>
        </pc:picChg>
      </pc:sldChg>
      <pc:sldChg chg="add">
        <pc:chgData name="Gestion Calidad - Paloquemao - Seccional Bogota" userId="S::gestioncalpq@cendoj.ramajudicial.gov.co::8c0f55d8-34f8-467b-9bec-49daa452d649" providerId="AD" clId="Web-{992990D9-233B-6CEF-C2C8-03B6A9789CD5}" dt="2022-03-10T23:22:07.179" v="7"/>
        <pc:sldMkLst>
          <pc:docMk/>
          <pc:sldMk cId="1067661922" sldId="350"/>
        </pc:sldMkLst>
      </pc:sldChg>
    </pc:docChg>
  </pc:docChgLst>
  <pc:docChgLst>
    <pc:chgData name="Talento Humano - Paloquemao - Seccional Bogotá" userId="S::talentohumpq@cendoj.ramajudicial.gov.co::f319170e-8eb8-42cd-8f62-c3b3c135e85c" providerId="AD" clId="Web-{C23DCFB4-D902-0C63-B152-DB9BCF4ED86E}"/>
    <pc:docChg chg="modSld">
      <pc:chgData name="Talento Humano - Paloquemao - Seccional Bogotá" userId="S::talentohumpq@cendoj.ramajudicial.gov.co::f319170e-8eb8-42cd-8f62-c3b3c135e85c" providerId="AD" clId="Web-{C23DCFB4-D902-0C63-B152-DB9BCF4ED86E}" dt="2022-03-14T15:27:48.350" v="37" actId="1076"/>
      <pc:docMkLst>
        <pc:docMk/>
      </pc:docMkLst>
      <pc:sldChg chg="addSp">
        <pc:chgData name="Talento Humano - Paloquemao - Seccional Bogotá" userId="S::talentohumpq@cendoj.ramajudicial.gov.co::f319170e-8eb8-42cd-8f62-c3b3c135e85c" providerId="AD" clId="Web-{C23DCFB4-D902-0C63-B152-DB9BCF4ED86E}" dt="2022-03-14T15:27:35.959" v="35"/>
        <pc:sldMkLst>
          <pc:docMk/>
          <pc:sldMk cId="4044082923" sldId="344"/>
        </pc:sldMkLst>
        <pc:spChg chg="add">
          <ac:chgData name="Talento Humano - Paloquemao - Seccional Bogotá" userId="S::talentohumpq@cendoj.ramajudicial.gov.co::f319170e-8eb8-42cd-8f62-c3b3c135e85c" providerId="AD" clId="Web-{C23DCFB4-D902-0C63-B152-DB9BCF4ED86E}" dt="2022-03-14T15:27:27.114" v="33"/>
          <ac:spMkLst>
            <pc:docMk/>
            <pc:sldMk cId="4044082923" sldId="344"/>
            <ac:spMk id="3" creationId="{0AF6530D-DCD0-4F4E-8E64-72F32AA6A918}"/>
          </ac:spMkLst>
        </pc:spChg>
        <pc:spChg chg="add">
          <ac:chgData name="Talento Humano - Paloquemao - Seccional Bogotá" userId="S::talentohumpq@cendoj.ramajudicial.gov.co::f319170e-8eb8-42cd-8f62-c3b3c135e85c" providerId="AD" clId="Web-{C23DCFB4-D902-0C63-B152-DB9BCF4ED86E}" dt="2022-03-14T15:27:35.959" v="35"/>
          <ac:spMkLst>
            <pc:docMk/>
            <pc:sldMk cId="4044082923" sldId="344"/>
            <ac:spMk id="4" creationId="{5B7005F1-CE22-40CF-BAA0-E483B5574878}"/>
          </ac:spMkLst>
        </pc:spChg>
      </pc:sldChg>
      <pc:sldChg chg="addSp delSp modSp">
        <pc:chgData name="Talento Humano - Paloquemao - Seccional Bogotá" userId="S::talentohumpq@cendoj.ramajudicial.gov.co::f319170e-8eb8-42cd-8f62-c3b3c135e85c" providerId="AD" clId="Web-{C23DCFB4-D902-0C63-B152-DB9BCF4ED86E}" dt="2022-03-14T15:27:48.350" v="37" actId="1076"/>
        <pc:sldMkLst>
          <pc:docMk/>
          <pc:sldMk cId="1422216152" sldId="349"/>
        </pc:sldMkLst>
        <pc:spChg chg="del">
          <ac:chgData name="Talento Humano - Paloquemao - Seccional Bogotá" userId="S::talentohumpq@cendoj.ramajudicial.gov.co::f319170e-8eb8-42cd-8f62-c3b3c135e85c" providerId="AD" clId="Web-{C23DCFB4-D902-0C63-B152-DB9BCF4ED86E}" dt="2022-03-14T15:27:32.865" v="34"/>
          <ac:spMkLst>
            <pc:docMk/>
            <pc:sldMk cId="1422216152" sldId="349"/>
            <ac:spMk id="2" creationId="{4AA8DC1D-CB12-47C8-8FB1-7C346EAB451C}"/>
          </ac:spMkLst>
        </pc:spChg>
        <pc:spChg chg="mod">
          <ac:chgData name="Talento Humano - Paloquemao - Seccional Bogotá" userId="S::talentohumpq@cendoj.ramajudicial.gov.co::f319170e-8eb8-42cd-8f62-c3b3c135e85c" providerId="AD" clId="Web-{C23DCFB4-D902-0C63-B152-DB9BCF4ED86E}" dt="2022-03-14T15:27:48.350" v="37" actId="1076"/>
          <ac:spMkLst>
            <pc:docMk/>
            <pc:sldMk cId="1422216152" sldId="349"/>
            <ac:spMk id="3" creationId="{0C9387C2-11B6-46A4-ADCC-F7E8578A6D44}"/>
          </ac:spMkLst>
        </pc:spChg>
        <pc:spChg chg="del">
          <ac:chgData name="Talento Humano - Paloquemao - Seccional Bogotá" userId="S::talentohumpq@cendoj.ramajudicial.gov.co::f319170e-8eb8-42cd-8f62-c3b3c135e85c" providerId="AD" clId="Web-{C23DCFB4-D902-0C63-B152-DB9BCF4ED86E}" dt="2022-03-14T15:27:24.833" v="32"/>
          <ac:spMkLst>
            <pc:docMk/>
            <pc:sldMk cId="1422216152" sldId="349"/>
            <ac:spMk id="6" creationId="{CB0CB61F-A13D-43D8-9AB1-FFF12F9678AC}"/>
          </ac:spMkLst>
        </pc:spChg>
        <pc:spChg chg="add del mod">
          <ac:chgData name="Talento Humano - Paloquemao - Seccional Bogotá" userId="S::talentohumpq@cendoj.ramajudicial.gov.co::f319170e-8eb8-42cd-8f62-c3b3c135e85c" providerId="AD" clId="Web-{C23DCFB4-D902-0C63-B152-DB9BCF4ED86E}" dt="2022-03-14T15:27:39.600" v="36"/>
          <ac:spMkLst>
            <pc:docMk/>
            <pc:sldMk cId="1422216152" sldId="349"/>
            <ac:spMk id="7" creationId="{BD09FB2F-4411-41CA-A260-F36CA68E62CD}"/>
          </ac:spMkLst>
        </pc:spChg>
        <pc:picChg chg="del mod">
          <ac:chgData name="Talento Humano - Paloquemao - Seccional Bogotá" userId="S::talentohumpq@cendoj.ramajudicial.gov.co::f319170e-8eb8-42cd-8f62-c3b3c135e85c" providerId="AD" clId="Web-{C23DCFB4-D902-0C63-B152-DB9BCF4ED86E}" dt="2022-03-14T15:26:51.534" v="8"/>
          <ac:picMkLst>
            <pc:docMk/>
            <pc:sldMk cId="1422216152" sldId="349"/>
            <ac:picMk id="4" creationId="{351B7FF3-3609-4B60-9FE2-F53DDEAEE731}"/>
          </ac:picMkLst>
        </pc:picChg>
      </pc:sldChg>
    </pc:docChg>
  </pc:docChgLst>
  <pc:docChgLst>
    <pc:chgData name="Gestion Calidad - Paloquemao - Seccional Bogota" userId="S::gestioncalpq@cendoj.ramajudicial.gov.co::8c0f55d8-34f8-467b-9bec-49daa452d649" providerId="AD" clId="Web-{D9034E04-07A3-2874-BD97-7E423F1193D4}"/>
    <pc:docChg chg="delSld">
      <pc:chgData name="Gestion Calidad - Paloquemao - Seccional Bogota" userId="S::gestioncalpq@cendoj.ramajudicial.gov.co::8c0f55d8-34f8-467b-9bec-49daa452d649" providerId="AD" clId="Web-{D9034E04-07A3-2874-BD97-7E423F1193D4}" dt="2022-03-14T21:50:24.981" v="0"/>
      <pc:docMkLst>
        <pc:docMk/>
      </pc:docMkLst>
      <pc:sldChg chg="del">
        <pc:chgData name="Gestion Calidad - Paloquemao - Seccional Bogota" userId="S::gestioncalpq@cendoj.ramajudicial.gov.co::8c0f55d8-34f8-467b-9bec-49daa452d649" providerId="AD" clId="Web-{D9034E04-07A3-2874-BD97-7E423F1193D4}" dt="2022-03-14T21:50:24.981" v="0"/>
        <pc:sldMkLst>
          <pc:docMk/>
          <pc:sldMk cId="2004126130" sldId="355"/>
        </pc:sldMkLst>
      </pc:sldChg>
    </pc:docChg>
  </pc:docChgLst>
  <pc:docChgLst>
    <pc:chgData name="Gestion Calidad - Paloquemao - Seccional Bogota" userId="S::gestioncalpq@cendoj.ramajudicial.gov.co::8c0f55d8-34f8-467b-9bec-49daa452d649" providerId="AD" clId="Web-{9BD16E88-30A9-972F-D3DC-572075ABD93D}"/>
    <pc:docChg chg="modSld">
      <pc:chgData name="Gestion Calidad - Paloquemao - Seccional Bogota" userId="S::gestioncalpq@cendoj.ramajudicial.gov.co::8c0f55d8-34f8-467b-9bec-49daa452d649" providerId="AD" clId="Web-{9BD16E88-30A9-972F-D3DC-572075ABD93D}" dt="2022-03-14T23:43:47.986" v="19"/>
      <pc:docMkLst>
        <pc:docMk/>
      </pc:docMkLst>
      <pc:sldChg chg="modSp">
        <pc:chgData name="Gestion Calidad - Paloquemao - Seccional Bogota" userId="S::gestioncalpq@cendoj.ramajudicial.gov.co::8c0f55d8-34f8-467b-9bec-49daa452d649" providerId="AD" clId="Web-{9BD16E88-30A9-972F-D3DC-572075ABD93D}" dt="2022-03-14T23:43:47.986" v="19"/>
        <pc:sldMkLst>
          <pc:docMk/>
          <pc:sldMk cId="1067661922" sldId="350"/>
        </pc:sldMkLst>
        <pc:spChg chg="mod">
          <ac:chgData name="Gestion Calidad - Paloquemao - Seccional Bogota" userId="S::gestioncalpq@cendoj.ramajudicial.gov.co::8c0f55d8-34f8-467b-9bec-49daa452d649" providerId="AD" clId="Web-{9BD16E88-30A9-972F-D3DC-572075ABD93D}" dt="2022-03-14T23:41:36.873" v="4" actId="1076"/>
          <ac:spMkLst>
            <pc:docMk/>
            <pc:sldMk cId="1067661922" sldId="350"/>
            <ac:spMk id="2" creationId="{4AA8DC1D-CB12-47C8-8FB1-7C346EAB451C}"/>
          </ac:spMkLst>
        </pc:spChg>
        <pc:spChg chg="mod">
          <ac:chgData name="Gestion Calidad - Paloquemao - Seccional Bogota" userId="S::gestioncalpq@cendoj.ramajudicial.gov.co::8c0f55d8-34f8-467b-9bec-49daa452d649" providerId="AD" clId="Web-{9BD16E88-30A9-972F-D3DC-572075ABD93D}" dt="2022-03-14T23:43:47.986" v="19"/>
          <ac:spMkLst>
            <pc:docMk/>
            <pc:sldMk cId="1067661922" sldId="350"/>
            <ac:spMk id="7" creationId="{6C130D33-185A-401F-A793-533390133405}"/>
          </ac:spMkLst>
        </pc:spChg>
      </pc:sldChg>
    </pc:docChg>
  </pc:docChgLst>
  <pc:docChgLst>
    <pc:chgData name="Gestion Calidad - Paloquemao - Seccional Bogota" userId="S::gestioncalpq@cendoj.ramajudicial.gov.co::8c0f55d8-34f8-467b-9bec-49daa452d649" providerId="AD" clId="Web-{7B63F79B-200F-0424-149C-5189C079F357}"/>
    <pc:docChg chg="addSld">
      <pc:chgData name="Gestion Calidad - Paloquemao - Seccional Bogota" userId="S::gestioncalpq@cendoj.ramajudicial.gov.co::8c0f55d8-34f8-467b-9bec-49daa452d649" providerId="AD" clId="Web-{7B63F79B-200F-0424-149C-5189C079F357}" dt="2022-03-14T13:31:18.046" v="0"/>
      <pc:docMkLst>
        <pc:docMk/>
      </pc:docMkLst>
      <pc:sldChg chg="add">
        <pc:chgData name="Gestion Calidad - Paloquemao - Seccional Bogota" userId="S::gestioncalpq@cendoj.ramajudicial.gov.co::8c0f55d8-34f8-467b-9bec-49daa452d649" providerId="AD" clId="Web-{7B63F79B-200F-0424-149C-5189C079F357}" dt="2022-03-14T13:31:18.046" v="0"/>
        <pc:sldMkLst>
          <pc:docMk/>
          <pc:sldMk cId="289220764" sldId="351"/>
        </pc:sldMkLst>
      </pc:sldChg>
    </pc:docChg>
  </pc:docChgLst>
  <pc:docChgLst>
    <pc:chgData name="Gestion Calidad - Paloquemao - Seccional Bogota" userId="S::gestioncalpq@cendoj.ramajudicial.gov.co::8c0f55d8-34f8-467b-9bec-49daa452d649" providerId="AD" clId="Web-{90E4E795-813B-391E-8D0B-20195E73B19E}"/>
    <pc:docChg chg="modSld">
      <pc:chgData name="Gestion Calidad - Paloquemao - Seccional Bogota" userId="S::gestioncalpq@cendoj.ramajudicial.gov.co::8c0f55d8-34f8-467b-9bec-49daa452d649" providerId="AD" clId="Web-{90E4E795-813B-391E-8D0B-20195E73B19E}" dt="2022-03-14T13:37:34.800" v="14" actId="20577"/>
      <pc:docMkLst>
        <pc:docMk/>
      </pc:docMkLst>
      <pc:sldChg chg="addSp modSp">
        <pc:chgData name="Gestion Calidad - Paloquemao - Seccional Bogota" userId="S::gestioncalpq@cendoj.ramajudicial.gov.co::8c0f55d8-34f8-467b-9bec-49daa452d649" providerId="AD" clId="Web-{90E4E795-813B-391E-8D0B-20195E73B19E}" dt="2022-03-14T13:37:34.800" v="14" actId="20577"/>
        <pc:sldMkLst>
          <pc:docMk/>
          <pc:sldMk cId="1422216152" sldId="349"/>
        </pc:sldMkLst>
        <pc:spChg chg="mod">
          <ac:chgData name="Gestion Calidad - Paloquemao - Seccional Bogota" userId="S::gestioncalpq@cendoj.ramajudicial.gov.co::8c0f55d8-34f8-467b-9bec-49daa452d649" providerId="AD" clId="Web-{90E4E795-813B-391E-8D0B-20195E73B19E}" dt="2022-03-14T13:37:34.800" v="14" actId="20577"/>
          <ac:spMkLst>
            <pc:docMk/>
            <pc:sldMk cId="1422216152" sldId="349"/>
            <ac:spMk id="2" creationId="{4AA8DC1D-CB12-47C8-8FB1-7C346EAB451C}"/>
          </ac:spMkLst>
        </pc:spChg>
        <pc:spChg chg="add mod">
          <ac:chgData name="Gestion Calidad - Paloquemao - Seccional Bogota" userId="S::gestioncalpq@cendoj.ramajudicial.gov.co::8c0f55d8-34f8-467b-9bec-49daa452d649" providerId="AD" clId="Web-{90E4E795-813B-391E-8D0B-20195E73B19E}" dt="2022-03-14T13:37:09.455" v="12" actId="1076"/>
          <ac:spMkLst>
            <pc:docMk/>
            <pc:sldMk cId="1422216152" sldId="349"/>
            <ac:spMk id="6" creationId="{CB0CB61F-A13D-43D8-9AB1-FFF12F9678AC}"/>
          </ac:spMkLst>
        </pc:spChg>
      </pc:sldChg>
    </pc:docChg>
  </pc:docChgLst>
  <pc:docChgLst>
    <pc:chgData name="Gestion Calidad - Paloquemao - Seccional Bogota" userId="S::gestioncalpq@cendoj.ramajudicial.gov.co::8c0f55d8-34f8-467b-9bec-49daa452d649" providerId="AD" clId="Web-{F0043EA1-8449-12AB-7C9D-CF4FD8BBFF48}"/>
    <pc:docChg chg="addSld delSld modSld sldOrd">
      <pc:chgData name="Gestion Calidad - Paloquemao - Seccional Bogota" userId="S::gestioncalpq@cendoj.ramajudicial.gov.co::8c0f55d8-34f8-467b-9bec-49daa452d649" providerId="AD" clId="Web-{F0043EA1-8449-12AB-7C9D-CF4FD8BBFF48}" dt="2022-03-14T17:33:46.496" v="56"/>
      <pc:docMkLst>
        <pc:docMk/>
      </pc:docMkLst>
      <pc:sldChg chg="del">
        <pc:chgData name="Gestion Calidad - Paloquemao - Seccional Bogota" userId="S::gestioncalpq@cendoj.ramajudicial.gov.co::8c0f55d8-34f8-467b-9bec-49daa452d649" providerId="AD" clId="Web-{F0043EA1-8449-12AB-7C9D-CF4FD8BBFF48}" dt="2022-03-14T16:29:37.101" v="10"/>
        <pc:sldMkLst>
          <pc:docMk/>
          <pc:sldMk cId="902882141" sldId="340"/>
        </pc:sldMkLst>
      </pc:sldChg>
      <pc:sldChg chg="del">
        <pc:chgData name="Gestion Calidad - Paloquemao - Seccional Bogota" userId="S::gestioncalpq@cendoj.ramajudicial.gov.co::8c0f55d8-34f8-467b-9bec-49daa452d649" providerId="AD" clId="Web-{F0043EA1-8449-12AB-7C9D-CF4FD8BBFF48}" dt="2022-03-14T16:30:46.259" v="20"/>
        <pc:sldMkLst>
          <pc:docMk/>
          <pc:sldMk cId="2069602578" sldId="345"/>
        </pc:sldMkLst>
      </pc:sldChg>
      <pc:sldChg chg="addSp delSp modSp del">
        <pc:chgData name="Gestion Calidad - Paloquemao - Seccional Bogota" userId="S::gestioncalpq@cendoj.ramajudicial.gov.co::8c0f55d8-34f8-467b-9bec-49daa452d649" providerId="AD" clId="Web-{F0043EA1-8449-12AB-7C9D-CF4FD8BBFF48}" dt="2022-03-14T17:33:46.496" v="56"/>
        <pc:sldMkLst>
          <pc:docMk/>
          <pc:sldMk cId="2290506542" sldId="346"/>
        </pc:sldMkLst>
        <pc:spChg chg="del">
          <ac:chgData name="Gestion Calidad - Paloquemao - Seccional Bogota" userId="S::gestioncalpq@cendoj.ramajudicial.gov.co::8c0f55d8-34f8-467b-9bec-49daa452d649" providerId="AD" clId="Web-{F0043EA1-8449-12AB-7C9D-CF4FD8BBFF48}" dt="2022-03-14T16:14:00.153" v="1"/>
          <ac:spMkLst>
            <pc:docMk/>
            <pc:sldMk cId="2290506542" sldId="346"/>
            <ac:spMk id="2" creationId="{6B6EDABF-CCE3-4DF9-A70A-4DE2F9693E72}"/>
          </ac:spMkLst>
        </pc:spChg>
        <pc:picChg chg="add mod">
          <ac:chgData name="Gestion Calidad - Paloquemao - Seccional Bogota" userId="S::gestioncalpq@cendoj.ramajudicial.gov.co::8c0f55d8-34f8-467b-9bec-49daa452d649" providerId="AD" clId="Web-{F0043EA1-8449-12AB-7C9D-CF4FD8BBFF48}" dt="2022-03-14T16:16:07.875" v="9" actId="14100"/>
          <ac:picMkLst>
            <pc:docMk/>
            <pc:sldMk cId="2290506542" sldId="346"/>
            <ac:picMk id="3" creationId="{B9BB33A6-5BB8-4920-808B-68FA1CBB2139}"/>
          </ac:picMkLst>
        </pc:picChg>
      </pc:sldChg>
      <pc:sldChg chg="del">
        <pc:chgData name="Gestion Calidad - Paloquemao - Seccional Bogota" userId="S::gestioncalpq@cendoj.ramajudicial.gov.co::8c0f55d8-34f8-467b-9bec-49daa452d649" providerId="AD" clId="Web-{F0043EA1-8449-12AB-7C9D-CF4FD8BBFF48}" dt="2022-03-14T16:30:44.462" v="19"/>
        <pc:sldMkLst>
          <pc:docMk/>
          <pc:sldMk cId="2265039694" sldId="347"/>
        </pc:sldMkLst>
      </pc:sldChg>
      <pc:sldChg chg="ord">
        <pc:chgData name="Gestion Calidad - Paloquemao - Seccional Bogota" userId="S::gestioncalpq@cendoj.ramajudicial.gov.co::8c0f55d8-34f8-467b-9bec-49daa452d649" providerId="AD" clId="Web-{F0043EA1-8449-12AB-7C9D-CF4FD8BBFF48}" dt="2022-03-14T16:13:56.543" v="0"/>
        <pc:sldMkLst>
          <pc:docMk/>
          <pc:sldMk cId="289220764" sldId="351"/>
        </pc:sldMkLst>
      </pc:sldChg>
      <pc:sldChg chg="modSp add">
        <pc:chgData name="Gestion Calidad - Paloquemao - Seccional Bogota" userId="S::gestioncalpq@cendoj.ramajudicial.gov.co::8c0f55d8-34f8-467b-9bec-49daa452d649" providerId="AD" clId="Web-{F0043EA1-8449-12AB-7C9D-CF4FD8BBFF48}" dt="2022-03-14T16:38:03.068" v="37" actId="1076"/>
        <pc:sldMkLst>
          <pc:docMk/>
          <pc:sldMk cId="2970170891" sldId="352"/>
        </pc:sldMkLst>
        <pc:spChg chg="mod">
          <ac:chgData name="Gestion Calidad - Paloquemao - Seccional Bogota" userId="S::gestioncalpq@cendoj.ramajudicial.gov.co::8c0f55d8-34f8-467b-9bec-49daa452d649" providerId="AD" clId="Web-{F0043EA1-8449-12AB-7C9D-CF4FD8BBFF48}" dt="2022-03-14T16:38:03.068" v="37" actId="1076"/>
          <ac:spMkLst>
            <pc:docMk/>
            <pc:sldMk cId="2970170891" sldId="352"/>
            <ac:spMk id="6" creationId="{62F313A0-7A34-483B-B1E5-B1DF7710A340}"/>
          </ac:spMkLst>
        </pc:spChg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6:30:14.258" v="12"/>
        <pc:sldMkLst>
          <pc:docMk/>
          <pc:sldMk cId="3782780392" sldId="353"/>
        </pc:sldMkLst>
      </pc:sldChg>
      <pc:sldChg chg="delSp add del">
        <pc:chgData name="Gestion Calidad - Paloquemao - Seccional Bogota" userId="S::gestioncalpq@cendoj.ramajudicial.gov.co::8c0f55d8-34f8-467b-9bec-49daa452d649" providerId="AD" clId="Web-{F0043EA1-8449-12AB-7C9D-CF4FD8BBFF48}" dt="2022-03-14T17:09:08.205" v="40"/>
        <pc:sldMkLst>
          <pc:docMk/>
          <pc:sldMk cId="4243453043" sldId="354"/>
        </pc:sldMkLst>
        <pc:picChg chg="del">
          <ac:chgData name="Gestion Calidad - Paloquemao - Seccional Bogota" userId="S::gestioncalpq@cendoj.ramajudicial.gov.co::8c0f55d8-34f8-467b-9bec-49daa452d649" providerId="AD" clId="Web-{F0043EA1-8449-12AB-7C9D-CF4FD8BBFF48}" dt="2022-03-14T16:52:56.531" v="38"/>
          <ac:picMkLst>
            <pc:docMk/>
            <pc:sldMk cId="4243453043" sldId="354"/>
            <ac:picMk id="10" creationId="{B9C1FC27-A1DE-48E4-84F1-3B432E101A57}"/>
          </ac:picMkLst>
        </pc:picChg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6:30:14.352" v="14"/>
        <pc:sldMkLst>
          <pc:docMk/>
          <pc:sldMk cId="2004126130" sldId="355"/>
        </pc:sldMkLst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6:30:14.414" v="15"/>
        <pc:sldMkLst>
          <pc:docMk/>
          <pc:sldMk cId="564276597" sldId="356"/>
        </pc:sldMkLst>
      </pc:sldChg>
      <pc:sldChg chg="modSp add">
        <pc:chgData name="Gestion Calidad - Paloquemao - Seccional Bogota" userId="S::gestioncalpq@cendoj.ramajudicial.gov.co::8c0f55d8-34f8-467b-9bec-49daa452d649" providerId="AD" clId="Web-{F0043EA1-8449-12AB-7C9D-CF4FD8BBFF48}" dt="2022-03-14T16:37:36.364" v="30" actId="20577"/>
        <pc:sldMkLst>
          <pc:docMk/>
          <pc:sldMk cId="1005506433" sldId="357"/>
        </pc:sldMkLst>
        <pc:spChg chg="mod">
          <ac:chgData name="Gestion Calidad - Paloquemao - Seccional Bogota" userId="S::gestioncalpq@cendoj.ramajudicial.gov.co::8c0f55d8-34f8-467b-9bec-49daa452d649" providerId="AD" clId="Web-{F0043EA1-8449-12AB-7C9D-CF4FD8BBFF48}" dt="2022-03-14T16:37:36.364" v="30" actId="20577"/>
          <ac:spMkLst>
            <pc:docMk/>
            <pc:sldMk cId="1005506433" sldId="357"/>
            <ac:spMk id="8" creationId="{45FAD64B-622C-41DE-843C-663CAD9C42D2}"/>
          </ac:spMkLst>
        </pc:spChg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6:30:14.540" v="17"/>
        <pc:sldMkLst>
          <pc:docMk/>
          <pc:sldMk cId="1840826555" sldId="358"/>
        </pc:sldMkLst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6:30:14.586" v="18"/>
        <pc:sldMkLst>
          <pc:docMk/>
          <pc:sldMk cId="148799405" sldId="359"/>
        </pc:sldMkLst>
      </pc:sldChg>
      <pc:sldChg chg="add">
        <pc:chgData name="Gestion Calidad - Paloquemao - Seccional Bogota" userId="S::gestioncalpq@cendoj.ramajudicial.gov.co::8c0f55d8-34f8-467b-9bec-49daa452d649" providerId="AD" clId="Web-{F0043EA1-8449-12AB-7C9D-CF4FD8BBFF48}" dt="2022-03-14T17:09:05.643" v="39"/>
        <pc:sldMkLst>
          <pc:docMk/>
          <pc:sldMk cId="633702807" sldId="361"/>
        </pc:sldMkLst>
      </pc:sldChg>
      <pc:sldChg chg="addSp delSp modSp add replId">
        <pc:chgData name="Gestion Calidad - Paloquemao - Seccional Bogota" userId="S::gestioncalpq@cendoj.ramajudicial.gov.co::8c0f55d8-34f8-467b-9bec-49daa452d649" providerId="AD" clId="Web-{F0043EA1-8449-12AB-7C9D-CF4FD8BBFF48}" dt="2022-03-14T17:33:41.699" v="55" actId="14100"/>
        <pc:sldMkLst>
          <pc:docMk/>
          <pc:sldMk cId="4239365525" sldId="363"/>
        </pc:sldMkLst>
        <pc:spChg chg="add mod">
          <ac:chgData name="Gestion Calidad - Paloquemao - Seccional Bogota" userId="S::gestioncalpq@cendoj.ramajudicial.gov.co::8c0f55d8-34f8-467b-9bec-49daa452d649" providerId="AD" clId="Web-{F0043EA1-8449-12AB-7C9D-CF4FD8BBFF48}" dt="2022-03-14T17:32:34.760" v="47" actId="14100"/>
          <ac:spMkLst>
            <pc:docMk/>
            <pc:sldMk cId="4239365525" sldId="363"/>
            <ac:spMk id="2" creationId="{4D7C2C11-4572-4F7D-8135-3FA0E8C74EC9}"/>
          </ac:spMkLst>
        </pc:spChg>
        <pc:picChg chg="del mod">
          <ac:chgData name="Gestion Calidad - Paloquemao - Seccional Bogota" userId="S::gestioncalpq@cendoj.ramajudicial.gov.co::8c0f55d8-34f8-467b-9bec-49daa452d649" providerId="AD" clId="Web-{F0043EA1-8449-12AB-7C9D-CF4FD8BBFF48}" dt="2022-03-14T17:32:58.635" v="48"/>
          <ac:picMkLst>
            <pc:docMk/>
            <pc:sldMk cId="4239365525" sldId="363"/>
            <ac:picMk id="3" creationId="{B9BB33A6-5BB8-4920-808B-68FA1CBB2139}"/>
          </ac:picMkLst>
        </pc:picChg>
        <pc:picChg chg="add mod">
          <ac:chgData name="Gestion Calidad - Paloquemao - Seccional Bogota" userId="S::gestioncalpq@cendoj.ramajudicial.gov.co::8c0f55d8-34f8-467b-9bec-49daa452d649" providerId="AD" clId="Web-{F0043EA1-8449-12AB-7C9D-CF4FD8BBFF48}" dt="2022-03-14T17:33:41.699" v="55" actId="14100"/>
          <ac:picMkLst>
            <pc:docMk/>
            <pc:sldMk cId="4239365525" sldId="363"/>
            <ac:picMk id="4" creationId="{8B31C0C6-F1ED-454B-92F8-84A0F20EC3EF}"/>
          </ac:picMkLst>
        </pc:picChg>
      </pc:sldChg>
    </pc:docChg>
  </pc:docChgLst>
  <pc:docChgLst>
    <pc:chgData name="Gestion Calidad - Paloquemao - Seccional Bogota" userId="S::gestioncalpq@cendoj.ramajudicial.gov.co::8c0f55d8-34f8-467b-9bec-49daa452d649" providerId="AD" clId="Web-{33D2B8A1-C5F4-0743-EE8A-AF84AB3885D9}"/>
    <pc:docChg chg="addSld modSld sldOrd">
      <pc:chgData name="Gestion Calidad - Paloquemao - Seccional Bogota" userId="S::gestioncalpq@cendoj.ramajudicial.gov.co::8c0f55d8-34f8-467b-9bec-49daa452d649" providerId="AD" clId="Web-{33D2B8A1-C5F4-0743-EE8A-AF84AB3885D9}" dt="2022-03-10T22:59:37.739" v="8"/>
      <pc:docMkLst>
        <pc:docMk/>
      </pc:docMkLst>
      <pc:sldChg chg="modSp">
        <pc:chgData name="Gestion Calidad - Paloquemao - Seccional Bogota" userId="S::gestioncalpq@cendoj.ramajudicial.gov.co::8c0f55d8-34f8-467b-9bec-49daa452d649" providerId="AD" clId="Web-{33D2B8A1-C5F4-0743-EE8A-AF84AB3885D9}" dt="2022-03-10T22:59:07.926" v="6" actId="14100"/>
        <pc:sldMkLst>
          <pc:docMk/>
          <pc:sldMk cId="902882141" sldId="340"/>
        </pc:sldMkLst>
        <pc:spChg chg="mod">
          <ac:chgData name="Gestion Calidad - Paloquemao - Seccional Bogota" userId="S::gestioncalpq@cendoj.ramajudicial.gov.co::8c0f55d8-34f8-467b-9bec-49daa452d649" providerId="AD" clId="Web-{33D2B8A1-C5F4-0743-EE8A-AF84AB3885D9}" dt="2022-03-10T22:59:07.926" v="6" actId="14100"/>
          <ac:spMkLst>
            <pc:docMk/>
            <pc:sldMk cId="902882141" sldId="340"/>
            <ac:spMk id="2" creationId="{BDA51E8E-53CC-496A-BB23-9E1F667567BC}"/>
          </ac:spMkLst>
        </pc:spChg>
      </pc:sldChg>
      <pc:sldChg chg="new ord">
        <pc:chgData name="Gestion Calidad - Paloquemao - Seccional Bogota" userId="S::gestioncalpq@cendoj.ramajudicial.gov.co::8c0f55d8-34f8-467b-9bec-49daa452d649" providerId="AD" clId="Web-{33D2B8A1-C5F4-0743-EE8A-AF84AB3885D9}" dt="2022-03-10T22:59:37.739" v="8"/>
        <pc:sldMkLst>
          <pc:docMk/>
          <pc:sldMk cId="2207515079" sldId="348"/>
        </pc:sldMkLst>
      </pc:sldChg>
    </pc:docChg>
  </pc:docChgLst>
  <pc:docChgLst>
    <pc:chgData name="Gestion Calidad - Paloquemao - Seccional Bogota" userId="S::gestioncalpq@cendoj.ramajudicial.gov.co::8c0f55d8-34f8-467b-9bec-49daa452d649" providerId="AD" clId="Web-{FAC6F3F2-466E-782E-6427-A50A1244E8EA}"/>
    <pc:docChg chg="addSld modSld">
      <pc:chgData name="Gestion Calidad - Paloquemao - Seccional Bogota" userId="S::gestioncalpq@cendoj.ramajudicial.gov.co::8c0f55d8-34f8-467b-9bec-49daa452d649" providerId="AD" clId="Web-{FAC6F3F2-466E-782E-6427-A50A1244E8EA}" dt="2022-03-10T17:36:58.105" v="31" actId="14100"/>
      <pc:docMkLst>
        <pc:docMk/>
      </pc:docMkLst>
      <pc:sldChg chg="modSp">
        <pc:chgData name="Gestion Calidad - Paloquemao - Seccional Bogota" userId="S::gestioncalpq@cendoj.ramajudicial.gov.co::8c0f55d8-34f8-467b-9bec-49daa452d649" providerId="AD" clId="Web-{FAC6F3F2-466E-782E-6427-A50A1244E8EA}" dt="2022-03-10T17:33:09.160" v="10" actId="20577"/>
        <pc:sldMkLst>
          <pc:docMk/>
          <pc:sldMk cId="563780485" sldId="339"/>
        </pc:sldMkLst>
        <pc:spChg chg="mod">
          <ac:chgData name="Gestion Calidad - Paloquemao - Seccional Bogota" userId="S::gestioncalpq@cendoj.ramajudicial.gov.co::8c0f55d8-34f8-467b-9bec-49daa452d649" providerId="AD" clId="Web-{FAC6F3F2-466E-782E-6427-A50A1244E8EA}" dt="2022-03-10T17:33:09.160" v="10" actId="20577"/>
          <ac:spMkLst>
            <pc:docMk/>
            <pc:sldMk cId="563780485" sldId="339"/>
            <ac:spMk id="2" creationId="{4AA8DC1D-CB12-47C8-8FB1-7C346EAB451C}"/>
          </ac:spMkLst>
        </pc:spChg>
      </pc:sldChg>
      <pc:sldChg chg="modSp">
        <pc:chgData name="Gestion Calidad - Paloquemao - Seccional Bogota" userId="S::gestioncalpq@cendoj.ramajudicial.gov.co::8c0f55d8-34f8-467b-9bec-49daa452d649" providerId="AD" clId="Web-{FAC6F3F2-466E-782E-6427-A50A1244E8EA}" dt="2022-03-10T17:34:04.850" v="19" actId="14100"/>
        <pc:sldMkLst>
          <pc:docMk/>
          <pc:sldMk cId="902882141" sldId="340"/>
        </pc:sldMkLst>
        <pc:spChg chg="mod">
          <ac:chgData name="Gestion Calidad - Paloquemao - Seccional Bogota" userId="S::gestioncalpq@cendoj.ramajudicial.gov.co::8c0f55d8-34f8-467b-9bec-49daa452d649" providerId="AD" clId="Web-{FAC6F3F2-466E-782E-6427-A50A1244E8EA}" dt="2022-03-10T17:34:04.850" v="19" actId="14100"/>
          <ac:spMkLst>
            <pc:docMk/>
            <pc:sldMk cId="902882141" sldId="340"/>
            <ac:spMk id="2" creationId="{BDA51E8E-53CC-496A-BB23-9E1F667567BC}"/>
          </ac:spMkLst>
        </pc:spChg>
      </pc:sldChg>
      <pc:sldChg chg="addSp delSp modSp">
        <pc:chgData name="Gestion Calidad - Paloquemao - Seccional Bogota" userId="S::gestioncalpq@cendoj.ramajudicial.gov.co::8c0f55d8-34f8-467b-9bec-49daa452d649" providerId="AD" clId="Web-{FAC6F3F2-466E-782E-6427-A50A1244E8EA}" dt="2022-03-10T17:25:38.615" v="8" actId="20577"/>
        <pc:sldMkLst>
          <pc:docMk/>
          <pc:sldMk cId="2069602578" sldId="345"/>
        </pc:sldMkLst>
        <pc:spChg chg="mod">
          <ac:chgData name="Gestion Calidad - Paloquemao - Seccional Bogota" userId="S::gestioncalpq@cendoj.ramajudicial.gov.co::8c0f55d8-34f8-467b-9bec-49daa452d649" providerId="AD" clId="Web-{FAC6F3F2-466E-782E-6427-A50A1244E8EA}" dt="2022-03-10T17:25:38.615" v="8" actId="20577"/>
          <ac:spMkLst>
            <pc:docMk/>
            <pc:sldMk cId="2069602578" sldId="345"/>
            <ac:spMk id="2" creationId="{BDA51E8E-53CC-496A-BB23-9E1F667567BC}"/>
          </ac:spMkLst>
        </pc:spChg>
        <pc:picChg chg="add mod">
          <ac:chgData name="Gestion Calidad - Paloquemao - Seccional Bogota" userId="S::gestioncalpq@cendoj.ramajudicial.gov.co::8c0f55d8-34f8-467b-9bec-49daa452d649" providerId="AD" clId="Web-{FAC6F3F2-466E-782E-6427-A50A1244E8EA}" dt="2022-03-10T17:20:18.199" v="7" actId="14100"/>
          <ac:picMkLst>
            <pc:docMk/>
            <pc:sldMk cId="2069602578" sldId="345"/>
            <ac:picMk id="3" creationId="{03F31893-3C17-4D9A-88E5-EB2660EC7601}"/>
          </ac:picMkLst>
        </pc:picChg>
        <pc:picChg chg="del">
          <ac:chgData name="Gestion Calidad - Paloquemao - Seccional Bogota" userId="S::gestioncalpq@cendoj.ramajudicial.gov.co::8c0f55d8-34f8-467b-9bec-49daa452d649" providerId="AD" clId="Web-{FAC6F3F2-466E-782E-6427-A50A1244E8EA}" dt="2022-03-10T17:17:40.897" v="0"/>
          <ac:picMkLst>
            <pc:docMk/>
            <pc:sldMk cId="2069602578" sldId="345"/>
            <ac:picMk id="2053" creationId="{321A1570-FB5E-4F65-8C94-DA1D4616E57C}"/>
          </ac:picMkLst>
        </pc:picChg>
      </pc:sldChg>
      <pc:sldChg chg="addSp delSp modSp new mod setBg">
        <pc:chgData name="Gestion Calidad - Paloquemao - Seccional Bogota" userId="S::gestioncalpq@cendoj.ramajudicial.gov.co::8c0f55d8-34f8-467b-9bec-49daa452d649" providerId="AD" clId="Web-{FAC6F3F2-466E-782E-6427-A50A1244E8EA}" dt="2022-03-10T17:36:58.105" v="31" actId="14100"/>
        <pc:sldMkLst>
          <pc:docMk/>
          <pc:sldMk cId="2265039694" sldId="347"/>
        </pc:sldMkLst>
        <pc:spChg chg="del">
          <ac:chgData name="Gestion Calidad - Paloquemao - Seccional Bogota" userId="S::gestioncalpq@cendoj.ramajudicial.gov.co::8c0f55d8-34f8-467b-9bec-49daa452d649" providerId="AD" clId="Web-{FAC6F3F2-466E-782E-6427-A50A1244E8EA}" dt="2022-03-10T17:35:12.586" v="21"/>
          <ac:spMkLst>
            <pc:docMk/>
            <pc:sldMk cId="2265039694" sldId="347"/>
            <ac:spMk id="2" creationId="{E700BE22-93E5-4764-9CCB-876FDE4C85B2}"/>
          </ac:spMkLst>
        </pc:spChg>
        <pc:spChg chg="add del">
          <ac:chgData name="Gestion Calidad - Paloquemao - Seccional Bogota" userId="S::gestioncalpq@cendoj.ramajudicial.gov.co::8c0f55d8-34f8-467b-9bec-49daa452d649" providerId="AD" clId="Web-{FAC6F3F2-466E-782E-6427-A50A1244E8EA}" dt="2022-03-10T17:35:28.962" v="24"/>
          <ac:spMkLst>
            <pc:docMk/>
            <pc:sldMk cId="2265039694" sldId="347"/>
            <ac:spMk id="8" creationId="{42A4FC2C-047E-45A5-965D-8E1E3BF09BC6}"/>
          </ac:spMkLst>
        </pc:spChg>
        <pc:picChg chg="add mod">
          <ac:chgData name="Gestion Calidad - Paloquemao - Seccional Bogota" userId="S::gestioncalpq@cendoj.ramajudicial.gov.co::8c0f55d8-34f8-467b-9bec-49daa452d649" providerId="AD" clId="Web-{FAC6F3F2-466E-782E-6427-A50A1244E8EA}" dt="2022-03-10T17:36:58.105" v="31" actId="14100"/>
          <ac:picMkLst>
            <pc:docMk/>
            <pc:sldMk cId="2265039694" sldId="347"/>
            <ac:picMk id="3" creationId="{DFEF898F-6491-4AEE-BC83-99324EFF665C}"/>
          </ac:picMkLst>
        </pc:picChg>
      </pc:sldChg>
    </pc:docChg>
  </pc:docChgLst>
  <pc:docChgLst>
    <pc:chgData name="Gestion Calidad - Paloquemao - Seccional Bogota" userId="S::gestioncalpq@cendoj.ramajudicial.gov.co::8c0f55d8-34f8-467b-9bec-49daa452d649" providerId="AD" clId="Web-{317817E1-4F00-F31D-9781-D7B4BC66E420}"/>
    <pc:docChg chg="addSld delSld modSld">
      <pc:chgData name="Gestion Calidad - Paloquemao - Seccional Bogota" userId="S::gestioncalpq@cendoj.ramajudicial.gov.co::8c0f55d8-34f8-467b-9bec-49daa452d649" providerId="AD" clId="Web-{317817E1-4F00-F31D-9781-D7B4BC66E420}" dt="2022-03-14T19:41:14.564" v="4"/>
      <pc:docMkLst>
        <pc:docMk/>
      </pc:docMkLst>
      <pc:sldChg chg="modSp">
        <pc:chgData name="Gestion Calidad - Paloquemao - Seccional Bogota" userId="S::gestioncalpq@cendoj.ramajudicial.gov.co::8c0f55d8-34f8-467b-9bec-49daa452d649" providerId="AD" clId="Web-{317817E1-4F00-F31D-9781-D7B4BC66E420}" dt="2022-03-14T19:20:13.836" v="2" actId="20577"/>
        <pc:sldMkLst>
          <pc:docMk/>
          <pc:sldMk cId="1002714598" sldId="364"/>
        </pc:sldMkLst>
        <pc:spChg chg="mod">
          <ac:chgData name="Gestion Calidad - Paloquemao - Seccional Bogota" userId="S::gestioncalpq@cendoj.ramajudicial.gov.co::8c0f55d8-34f8-467b-9bec-49daa452d649" providerId="AD" clId="Web-{317817E1-4F00-F31D-9781-D7B4BC66E420}" dt="2022-03-14T19:20:13.836" v="2" actId="20577"/>
          <ac:spMkLst>
            <pc:docMk/>
            <pc:sldMk cId="1002714598" sldId="364"/>
            <ac:spMk id="20" creationId="{BA2A8A4A-01D1-4F41-AAD2-61EC82ED74EF}"/>
          </ac:spMkLst>
        </pc:spChg>
      </pc:sldChg>
      <pc:sldChg chg="new del">
        <pc:chgData name="Gestion Calidad - Paloquemao - Seccional Bogota" userId="S::gestioncalpq@cendoj.ramajudicial.gov.co::8c0f55d8-34f8-467b-9bec-49daa452d649" providerId="AD" clId="Web-{317817E1-4F00-F31D-9781-D7B4BC66E420}" dt="2022-03-14T19:41:14.564" v="4"/>
        <pc:sldMkLst>
          <pc:docMk/>
          <pc:sldMk cId="1964392898" sldId="3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0C5A2-1A44-4C02-BCA0-F101D2C5E4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A33CA634-0011-4EB2-8F5A-66F55B235B3D}">
      <dgm:prSet phldrT="[Texto]" custT="1"/>
      <dgm:spPr/>
      <dgm:t>
        <a:bodyPr/>
        <a:lstStyle/>
        <a:p>
          <a:pPr algn="ctr"/>
          <a:r>
            <a:rPr lang="es-CO" sz="1400" b="1" dirty="0"/>
            <a:t>MANUAL</a:t>
          </a:r>
        </a:p>
      </dgm:t>
    </dgm:pt>
    <dgm:pt modelId="{C85CA047-FA01-4180-A4A7-82AFFF124C82}" type="parTrans" cxnId="{3819FC2A-DAEC-4599-83CA-125BE0A8ABD5}">
      <dgm:prSet/>
      <dgm:spPr/>
      <dgm:t>
        <a:bodyPr/>
        <a:lstStyle/>
        <a:p>
          <a:pPr algn="ctr"/>
          <a:endParaRPr lang="es-CO" sz="1400" b="1"/>
        </a:p>
      </dgm:t>
    </dgm:pt>
    <dgm:pt modelId="{ABEE55CE-9E63-4B51-8902-63133BC253BB}" type="sibTrans" cxnId="{3819FC2A-DAEC-4599-83CA-125BE0A8ABD5}">
      <dgm:prSet/>
      <dgm:spPr/>
      <dgm:t>
        <a:bodyPr/>
        <a:lstStyle/>
        <a:p>
          <a:pPr algn="ctr"/>
          <a:endParaRPr lang="es-CO" sz="1400" b="1"/>
        </a:p>
      </dgm:t>
    </dgm:pt>
    <dgm:pt modelId="{0BCB53E8-2206-4964-B713-5C4FF4D3E010}">
      <dgm:prSet phldrT="[Texto]" custT="1"/>
      <dgm:spPr/>
      <dgm:t>
        <a:bodyPr/>
        <a:lstStyle/>
        <a:p>
          <a:pPr algn="ctr"/>
          <a:r>
            <a:rPr lang="es-CO" sz="1400" b="1" dirty="0"/>
            <a:t>PROCEDIMIENTOS</a:t>
          </a:r>
        </a:p>
      </dgm:t>
    </dgm:pt>
    <dgm:pt modelId="{0BC161DC-9848-4400-B8DC-2A5FC25E3DE6}" type="parTrans" cxnId="{41179450-81F1-4AFA-8FA8-5776DFCC1E39}">
      <dgm:prSet/>
      <dgm:spPr/>
      <dgm:t>
        <a:bodyPr/>
        <a:lstStyle/>
        <a:p>
          <a:pPr algn="ctr"/>
          <a:endParaRPr lang="es-CO" sz="1400" b="1"/>
        </a:p>
      </dgm:t>
    </dgm:pt>
    <dgm:pt modelId="{E9609A8D-9930-4ECA-8CF3-72FB8BDF8816}" type="sibTrans" cxnId="{41179450-81F1-4AFA-8FA8-5776DFCC1E39}">
      <dgm:prSet/>
      <dgm:spPr/>
      <dgm:t>
        <a:bodyPr/>
        <a:lstStyle/>
        <a:p>
          <a:pPr algn="ctr"/>
          <a:endParaRPr lang="es-CO" sz="1400" b="1"/>
        </a:p>
      </dgm:t>
    </dgm:pt>
    <dgm:pt modelId="{AF5520DD-104A-4CD9-B622-B52C9073E5D4}">
      <dgm:prSet phldrT="[Texto]" custT="1"/>
      <dgm:spPr/>
      <dgm:t>
        <a:bodyPr/>
        <a:lstStyle/>
        <a:p>
          <a:pPr algn="ctr"/>
          <a:r>
            <a:rPr lang="es-CO" sz="1400" b="1" dirty="0"/>
            <a:t>INSTRUCTIVOS</a:t>
          </a:r>
        </a:p>
      </dgm:t>
    </dgm:pt>
    <dgm:pt modelId="{AA0A9C8C-B837-48CA-BB59-76312E8BE1B9}" type="parTrans" cxnId="{AE7107D7-B4D6-4206-B454-9EEC1F4F2368}">
      <dgm:prSet/>
      <dgm:spPr/>
      <dgm:t>
        <a:bodyPr/>
        <a:lstStyle/>
        <a:p>
          <a:pPr algn="ctr"/>
          <a:endParaRPr lang="es-CO" sz="1400" b="1"/>
        </a:p>
      </dgm:t>
    </dgm:pt>
    <dgm:pt modelId="{BAF92542-93D4-4F53-98DE-ABD1AD56DB1F}" type="sibTrans" cxnId="{AE7107D7-B4D6-4206-B454-9EEC1F4F2368}">
      <dgm:prSet/>
      <dgm:spPr/>
      <dgm:t>
        <a:bodyPr/>
        <a:lstStyle/>
        <a:p>
          <a:pPr algn="ctr"/>
          <a:endParaRPr lang="es-CO" sz="1400" b="1"/>
        </a:p>
      </dgm:t>
    </dgm:pt>
    <dgm:pt modelId="{CB4BA96B-4692-4262-8DF6-1F5132818079}">
      <dgm:prSet phldrT="[Texto]" custT="1"/>
      <dgm:spPr/>
      <dgm:t>
        <a:bodyPr/>
        <a:lstStyle/>
        <a:p>
          <a:pPr algn="ctr"/>
          <a:r>
            <a:rPr lang="es-CO" sz="1400" b="1" dirty="0"/>
            <a:t>FORMATOS</a:t>
          </a:r>
        </a:p>
      </dgm:t>
    </dgm:pt>
    <dgm:pt modelId="{C9B7CF6C-111A-4940-8C28-F73E938D178C}" type="parTrans" cxnId="{DBB9CFE4-2C8D-41AB-A719-37B08DAAE962}">
      <dgm:prSet/>
      <dgm:spPr/>
      <dgm:t>
        <a:bodyPr/>
        <a:lstStyle/>
        <a:p>
          <a:pPr algn="ctr"/>
          <a:endParaRPr lang="es-CO" sz="1400" b="1"/>
        </a:p>
      </dgm:t>
    </dgm:pt>
    <dgm:pt modelId="{348F6690-6510-4CC5-8393-C2B5140B723A}" type="sibTrans" cxnId="{DBB9CFE4-2C8D-41AB-A719-37B08DAAE962}">
      <dgm:prSet/>
      <dgm:spPr/>
      <dgm:t>
        <a:bodyPr/>
        <a:lstStyle/>
        <a:p>
          <a:pPr algn="ctr"/>
          <a:endParaRPr lang="es-CO" sz="1400" b="1"/>
        </a:p>
      </dgm:t>
    </dgm:pt>
    <dgm:pt modelId="{4B2C0936-4BE5-48BA-A0DE-1AEA4256AC80}">
      <dgm:prSet phldrT="[Texto]" custT="1"/>
      <dgm:spPr/>
      <dgm:t>
        <a:bodyPr/>
        <a:lstStyle/>
        <a:p>
          <a:pPr algn="ctr"/>
          <a:r>
            <a:rPr lang="es-CO" sz="1400" b="1" dirty="0"/>
            <a:t>NORMAS </a:t>
          </a:r>
        </a:p>
      </dgm:t>
    </dgm:pt>
    <dgm:pt modelId="{E3DDD9D5-9000-44AC-A282-6BED7B5551B8}" type="par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727916B6-79C5-4860-B1FC-B616BD4FCF90}" type="sib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2465B3D9-A17D-48C3-A2CD-054041CA42F1}">
      <dgm:prSet phldrT="[Texto]" custT="1"/>
      <dgm:spPr/>
      <dgm:t>
        <a:bodyPr/>
        <a:lstStyle/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r>
            <a:rPr lang="es-CO" sz="1400" b="1" dirty="0"/>
            <a:t>REGISTROS</a:t>
          </a:r>
        </a:p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endParaRPr lang="es-CO" sz="1400" b="1" dirty="0"/>
        </a:p>
      </dgm:t>
    </dgm:pt>
    <dgm:pt modelId="{4EDF79EE-B67E-4980-B6C9-F0F68F5F1F89}" type="parTrans" cxnId="{49095AFA-A1E9-4F45-9F03-E4538C2056C1}">
      <dgm:prSet/>
      <dgm:spPr/>
      <dgm:t>
        <a:bodyPr/>
        <a:lstStyle/>
        <a:p>
          <a:endParaRPr lang="es-CO" sz="1400" b="1"/>
        </a:p>
      </dgm:t>
    </dgm:pt>
    <dgm:pt modelId="{D8D25E2C-8E96-434B-B172-3EAE0F02145F}" type="sibTrans" cxnId="{49095AFA-A1E9-4F45-9F03-E4538C2056C1}">
      <dgm:prSet/>
      <dgm:spPr/>
      <dgm:t>
        <a:bodyPr/>
        <a:lstStyle/>
        <a:p>
          <a:endParaRPr lang="es-CO" sz="1400" b="1"/>
        </a:p>
      </dgm:t>
    </dgm:pt>
    <dgm:pt modelId="{41D255AC-82FB-4C5A-935F-98FE1EBA3569}" type="pres">
      <dgm:prSet presAssocID="{AA70C5A2-1A44-4C02-BCA0-F101D2C5E4A1}" presName="Name0" presStyleCnt="0">
        <dgm:presLayoutVars>
          <dgm:dir/>
          <dgm:animLvl val="lvl"/>
          <dgm:resizeHandles val="exact"/>
        </dgm:presLayoutVars>
      </dgm:prSet>
      <dgm:spPr/>
    </dgm:pt>
    <dgm:pt modelId="{47459604-0169-40E4-B64D-98889B1E5B2E}" type="pres">
      <dgm:prSet presAssocID="{4B2C0936-4BE5-48BA-A0DE-1AEA4256AC80}" presName="Name8" presStyleCnt="0"/>
      <dgm:spPr/>
    </dgm:pt>
    <dgm:pt modelId="{313DFD4D-BB86-4C06-9836-B44876F4491B}" type="pres">
      <dgm:prSet presAssocID="{4B2C0936-4BE5-48BA-A0DE-1AEA4256AC80}" presName="level" presStyleLbl="node1" presStyleIdx="0" presStyleCnt="6">
        <dgm:presLayoutVars>
          <dgm:chMax val="1"/>
          <dgm:bulletEnabled val="1"/>
        </dgm:presLayoutVars>
      </dgm:prSet>
      <dgm:spPr/>
    </dgm:pt>
    <dgm:pt modelId="{CE013421-A050-4D04-A7B9-57845F75525E}" type="pres">
      <dgm:prSet presAssocID="{4B2C0936-4BE5-48BA-A0DE-1AEA4256AC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07CC46-6442-4957-8A1D-BEA1D3CB01E5}" type="pres">
      <dgm:prSet presAssocID="{A33CA634-0011-4EB2-8F5A-66F55B235B3D}" presName="Name8" presStyleCnt="0"/>
      <dgm:spPr/>
    </dgm:pt>
    <dgm:pt modelId="{2255696F-AC41-4B49-A051-DEA36D3CB7C0}" type="pres">
      <dgm:prSet presAssocID="{A33CA634-0011-4EB2-8F5A-66F55B235B3D}" presName="level" presStyleLbl="node1" presStyleIdx="1" presStyleCnt="6">
        <dgm:presLayoutVars>
          <dgm:chMax val="1"/>
          <dgm:bulletEnabled val="1"/>
        </dgm:presLayoutVars>
      </dgm:prSet>
      <dgm:spPr/>
    </dgm:pt>
    <dgm:pt modelId="{1AD1919D-1AED-4744-BEFA-1188971B5423}" type="pres">
      <dgm:prSet presAssocID="{A33CA634-0011-4EB2-8F5A-66F55B235B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6928FC-2FFE-4431-940F-986376A946D0}" type="pres">
      <dgm:prSet presAssocID="{0BCB53E8-2206-4964-B713-5C4FF4D3E010}" presName="Name8" presStyleCnt="0"/>
      <dgm:spPr/>
    </dgm:pt>
    <dgm:pt modelId="{DFA6039E-A3EF-4D02-B7AE-B26B2DBE9023}" type="pres">
      <dgm:prSet presAssocID="{0BCB53E8-2206-4964-B713-5C4FF4D3E010}" presName="level" presStyleLbl="node1" presStyleIdx="2" presStyleCnt="6">
        <dgm:presLayoutVars>
          <dgm:chMax val="1"/>
          <dgm:bulletEnabled val="1"/>
        </dgm:presLayoutVars>
      </dgm:prSet>
      <dgm:spPr/>
    </dgm:pt>
    <dgm:pt modelId="{CBF1B6F7-4DA9-43F4-92BA-B85878A8F6EB}" type="pres">
      <dgm:prSet presAssocID="{0BCB53E8-2206-4964-B713-5C4FF4D3E0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67F1F0-F2C1-4708-B9E2-ED3BA6F583F1}" type="pres">
      <dgm:prSet presAssocID="{AF5520DD-104A-4CD9-B622-B52C9073E5D4}" presName="Name8" presStyleCnt="0"/>
      <dgm:spPr/>
    </dgm:pt>
    <dgm:pt modelId="{E4E639F4-A603-4865-A08A-E8D4E4300686}" type="pres">
      <dgm:prSet presAssocID="{AF5520DD-104A-4CD9-B622-B52C9073E5D4}" presName="level" presStyleLbl="node1" presStyleIdx="3" presStyleCnt="6">
        <dgm:presLayoutVars>
          <dgm:chMax val="1"/>
          <dgm:bulletEnabled val="1"/>
        </dgm:presLayoutVars>
      </dgm:prSet>
      <dgm:spPr/>
    </dgm:pt>
    <dgm:pt modelId="{E62696A3-4EB5-493F-A651-790E1E4DB11C}" type="pres">
      <dgm:prSet presAssocID="{AF5520DD-104A-4CD9-B622-B52C9073E5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42B8B2-7BCE-40BD-9E88-8CFA7AE03F92}" type="pres">
      <dgm:prSet presAssocID="{CB4BA96B-4692-4262-8DF6-1F5132818079}" presName="Name8" presStyleCnt="0"/>
      <dgm:spPr/>
    </dgm:pt>
    <dgm:pt modelId="{B824F5F5-77F4-4723-97C2-430E4783BF69}" type="pres">
      <dgm:prSet presAssocID="{CB4BA96B-4692-4262-8DF6-1F5132818079}" presName="level" presStyleLbl="node1" presStyleIdx="4" presStyleCnt="6">
        <dgm:presLayoutVars>
          <dgm:chMax val="1"/>
          <dgm:bulletEnabled val="1"/>
        </dgm:presLayoutVars>
      </dgm:prSet>
      <dgm:spPr/>
    </dgm:pt>
    <dgm:pt modelId="{13D59C35-9B10-4B8E-8351-93E3202D076A}" type="pres">
      <dgm:prSet presAssocID="{CB4BA96B-4692-4262-8DF6-1F51328180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927CC7-8C41-4C95-A35F-C822F63F20F3}" type="pres">
      <dgm:prSet presAssocID="{2465B3D9-A17D-48C3-A2CD-054041CA42F1}" presName="Name8" presStyleCnt="0"/>
      <dgm:spPr/>
    </dgm:pt>
    <dgm:pt modelId="{70F40336-CA06-4860-8347-546709A40D87}" type="pres">
      <dgm:prSet presAssocID="{2465B3D9-A17D-48C3-A2CD-054041CA42F1}" presName="level" presStyleLbl="node1" presStyleIdx="5" presStyleCnt="6">
        <dgm:presLayoutVars>
          <dgm:chMax val="1"/>
          <dgm:bulletEnabled val="1"/>
        </dgm:presLayoutVars>
      </dgm:prSet>
      <dgm:spPr/>
    </dgm:pt>
    <dgm:pt modelId="{84D3E572-4993-486B-9D1A-6AAD721262DE}" type="pres">
      <dgm:prSet presAssocID="{2465B3D9-A17D-48C3-A2CD-054041CA42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37B06-D5D6-4A27-ACA9-241465DD09C5}" type="presOf" srcId="{AF5520DD-104A-4CD9-B622-B52C9073E5D4}" destId="{E62696A3-4EB5-493F-A651-790E1E4DB11C}" srcOrd="1" destOrd="0" presId="urn:microsoft.com/office/officeart/2005/8/layout/pyramid1"/>
    <dgm:cxn modelId="{3819FC2A-DAEC-4599-83CA-125BE0A8ABD5}" srcId="{AA70C5A2-1A44-4C02-BCA0-F101D2C5E4A1}" destId="{A33CA634-0011-4EB2-8F5A-66F55B235B3D}" srcOrd="1" destOrd="0" parTransId="{C85CA047-FA01-4180-A4A7-82AFFF124C82}" sibTransId="{ABEE55CE-9E63-4B51-8902-63133BC253BB}"/>
    <dgm:cxn modelId="{754E762E-C398-4730-AE84-78DC4D7AB91F}" type="presOf" srcId="{AA70C5A2-1A44-4C02-BCA0-F101D2C5E4A1}" destId="{41D255AC-82FB-4C5A-935F-98FE1EBA3569}" srcOrd="0" destOrd="0" presId="urn:microsoft.com/office/officeart/2005/8/layout/pyramid1"/>
    <dgm:cxn modelId="{D859623C-1C2A-4759-8DC2-78728FB8EEC1}" type="presOf" srcId="{0BCB53E8-2206-4964-B713-5C4FF4D3E010}" destId="{CBF1B6F7-4DA9-43F4-92BA-B85878A8F6EB}" srcOrd="1" destOrd="0" presId="urn:microsoft.com/office/officeart/2005/8/layout/pyramid1"/>
    <dgm:cxn modelId="{41179450-81F1-4AFA-8FA8-5776DFCC1E39}" srcId="{AA70C5A2-1A44-4C02-BCA0-F101D2C5E4A1}" destId="{0BCB53E8-2206-4964-B713-5C4FF4D3E010}" srcOrd="2" destOrd="0" parTransId="{0BC161DC-9848-4400-B8DC-2A5FC25E3DE6}" sibTransId="{E9609A8D-9930-4ECA-8CF3-72FB8BDF8816}"/>
    <dgm:cxn modelId="{A46E639E-8C7F-49B2-8EE8-77D1B3B40CC4}" type="presOf" srcId="{2465B3D9-A17D-48C3-A2CD-054041CA42F1}" destId="{70F40336-CA06-4860-8347-546709A40D87}" srcOrd="0" destOrd="0" presId="urn:microsoft.com/office/officeart/2005/8/layout/pyramid1"/>
    <dgm:cxn modelId="{A38E2CB2-DE3C-4EDA-B658-7991011FF5F1}" type="presOf" srcId="{0BCB53E8-2206-4964-B713-5C4FF4D3E010}" destId="{DFA6039E-A3EF-4D02-B7AE-B26B2DBE9023}" srcOrd="0" destOrd="0" presId="urn:microsoft.com/office/officeart/2005/8/layout/pyramid1"/>
    <dgm:cxn modelId="{574001B4-6B55-477C-A296-01902EF3457E}" type="presOf" srcId="{4B2C0936-4BE5-48BA-A0DE-1AEA4256AC80}" destId="{313DFD4D-BB86-4C06-9836-B44876F4491B}" srcOrd="0" destOrd="0" presId="urn:microsoft.com/office/officeart/2005/8/layout/pyramid1"/>
    <dgm:cxn modelId="{A46C22BA-B78D-4757-A400-476DA3928476}" type="presOf" srcId="{A33CA634-0011-4EB2-8F5A-66F55B235B3D}" destId="{1AD1919D-1AED-4744-BEFA-1188971B5423}" srcOrd="1" destOrd="0" presId="urn:microsoft.com/office/officeart/2005/8/layout/pyramid1"/>
    <dgm:cxn modelId="{3B37EEC7-A4B4-48B2-9D8A-322E5CC070AD}" type="presOf" srcId="{2465B3D9-A17D-48C3-A2CD-054041CA42F1}" destId="{84D3E572-4993-486B-9D1A-6AAD721262DE}" srcOrd="1" destOrd="0" presId="urn:microsoft.com/office/officeart/2005/8/layout/pyramid1"/>
    <dgm:cxn modelId="{1167A1CC-87C6-4ED5-BCF2-3DD678425E7B}" type="presOf" srcId="{AF5520DD-104A-4CD9-B622-B52C9073E5D4}" destId="{E4E639F4-A603-4865-A08A-E8D4E4300686}" srcOrd="0" destOrd="0" presId="urn:microsoft.com/office/officeart/2005/8/layout/pyramid1"/>
    <dgm:cxn modelId="{0E59CACD-ED20-462E-8E86-A842B062681B}" type="presOf" srcId="{CB4BA96B-4692-4262-8DF6-1F5132818079}" destId="{13D59C35-9B10-4B8E-8351-93E3202D076A}" srcOrd="1" destOrd="0" presId="urn:microsoft.com/office/officeart/2005/8/layout/pyramid1"/>
    <dgm:cxn modelId="{AE7107D7-B4D6-4206-B454-9EEC1F4F2368}" srcId="{AA70C5A2-1A44-4C02-BCA0-F101D2C5E4A1}" destId="{AF5520DD-104A-4CD9-B622-B52C9073E5D4}" srcOrd="3" destOrd="0" parTransId="{AA0A9C8C-B837-48CA-BB59-76312E8BE1B9}" sibTransId="{BAF92542-93D4-4F53-98DE-ABD1AD56DB1F}"/>
    <dgm:cxn modelId="{25A1E0DA-CF01-477A-A518-28BE264AA11B}" type="presOf" srcId="{4B2C0936-4BE5-48BA-A0DE-1AEA4256AC80}" destId="{CE013421-A050-4D04-A7B9-57845F75525E}" srcOrd="1" destOrd="0" presId="urn:microsoft.com/office/officeart/2005/8/layout/pyramid1"/>
    <dgm:cxn modelId="{DBB9CFE4-2C8D-41AB-A719-37B08DAAE962}" srcId="{AA70C5A2-1A44-4C02-BCA0-F101D2C5E4A1}" destId="{CB4BA96B-4692-4262-8DF6-1F5132818079}" srcOrd="4" destOrd="0" parTransId="{C9B7CF6C-111A-4940-8C28-F73E938D178C}" sibTransId="{348F6690-6510-4CC5-8393-C2B5140B723A}"/>
    <dgm:cxn modelId="{03B1EAE8-B2FA-4C52-8B85-6568C44B50C1}" type="presOf" srcId="{A33CA634-0011-4EB2-8F5A-66F55B235B3D}" destId="{2255696F-AC41-4B49-A051-DEA36D3CB7C0}" srcOrd="0" destOrd="0" presId="urn:microsoft.com/office/officeart/2005/8/layout/pyramid1"/>
    <dgm:cxn modelId="{B27E06F3-B12D-4528-B7F2-9F8ADF13948A}" type="presOf" srcId="{CB4BA96B-4692-4262-8DF6-1F5132818079}" destId="{B824F5F5-77F4-4723-97C2-430E4783BF69}" srcOrd="0" destOrd="0" presId="urn:microsoft.com/office/officeart/2005/8/layout/pyramid1"/>
    <dgm:cxn modelId="{0A853BF7-DA67-4FC0-BC47-AA822CE54451}" srcId="{AA70C5A2-1A44-4C02-BCA0-F101D2C5E4A1}" destId="{4B2C0936-4BE5-48BA-A0DE-1AEA4256AC80}" srcOrd="0" destOrd="0" parTransId="{E3DDD9D5-9000-44AC-A282-6BED7B5551B8}" sibTransId="{727916B6-79C5-4860-B1FC-B616BD4FCF90}"/>
    <dgm:cxn modelId="{49095AFA-A1E9-4F45-9F03-E4538C2056C1}" srcId="{AA70C5A2-1A44-4C02-BCA0-F101D2C5E4A1}" destId="{2465B3D9-A17D-48C3-A2CD-054041CA42F1}" srcOrd="5" destOrd="0" parTransId="{4EDF79EE-B67E-4980-B6C9-F0F68F5F1F89}" sibTransId="{D8D25E2C-8E96-434B-B172-3EAE0F02145F}"/>
    <dgm:cxn modelId="{33A1927D-F11E-4018-9B1B-4F9980291127}" type="presParOf" srcId="{41D255AC-82FB-4C5A-935F-98FE1EBA3569}" destId="{47459604-0169-40E4-B64D-98889B1E5B2E}" srcOrd="0" destOrd="0" presId="urn:microsoft.com/office/officeart/2005/8/layout/pyramid1"/>
    <dgm:cxn modelId="{A62C26D4-843B-4A12-B734-4213591BD5DA}" type="presParOf" srcId="{47459604-0169-40E4-B64D-98889B1E5B2E}" destId="{313DFD4D-BB86-4C06-9836-B44876F4491B}" srcOrd="0" destOrd="0" presId="urn:microsoft.com/office/officeart/2005/8/layout/pyramid1"/>
    <dgm:cxn modelId="{C3FA201F-4CFA-4A38-81CF-6B50F120DFBD}" type="presParOf" srcId="{47459604-0169-40E4-B64D-98889B1E5B2E}" destId="{CE013421-A050-4D04-A7B9-57845F75525E}" srcOrd="1" destOrd="0" presId="urn:microsoft.com/office/officeart/2005/8/layout/pyramid1"/>
    <dgm:cxn modelId="{69B4CF31-0B7E-41CB-AD0C-889D7B8A70C3}" type="presParOf" srcId="{41D255AC-82FB-4C5A-935F-98FE1EBA3569}" destId="{6907CC46-6442-4957-8A1D-BEA1D3CB01E5}" srcOrd="1" destOrd="0" presId="urn:microsoft.com/office/officeart/2005/8/layout/pyramid1"/>
    <dgm:cxn modelId="{FBB6DFA9-E811-4E3D-B2E8-C2E1C7A23C71}" type="presParOf" srcId="{6907CC46-6442-4957-8A1D-BEA1D3CB01E5}" destId="{2255696F-AC41-4B49-A051-DEA36D3CB7C0}" srcOrd="0" destOrd="0" presId="urn:microsoft.com/office/officeart/2005/8/layout/pyramid1"/>
    <dgm:cxn modelId="{B471D474-C020-4E36-8237-0C335AE150DF}" type="presParOf" srcId="{6907CC46-6442-4957-8A1D-BEA1D3CB01E5}" destId="{1AD1919D-1AED-4744-BEFA-1188971B5423}" srcOrd="1" destOrd="0" presId="urn:microsoft.com/office/officeart/2005/8/layout/pyramid1"/>
    <dgm:cxn modelId="{07CC3638-B57E-4396-99F8-638647E20445}" type="presParOf" srcId="{41D255AC-82FB-4C5A-935F-98FE1EBA3569}" destId="{2E6928FC-2FFE-4431-940F-986376A946D0}" srcOrd="2" destOrd="0" presId="urn:microsoft.com/office/officeart/2005/8/layout/pyramid1"/>
    <dgm:cxn modelId="{8A97B7C6-1D19-4AE7-8548-84721B8B9CD9}" type="presParOf" srcId="{2E6928FC-2FFE-4431-940F-986376A946D0}" destId="{DFA6039E-A3EF-4D02-B7AE-B26B2DBE9023}" srcOrd="0" destOrd="0" presId="urn:microsoft.com/office/officeart/2005/8/layout/pyramid1"/>
    <dgm:cxn modelId="{E3940289-54DC-4FE8-9465-EF7AF5C9C400}" type="presParOf" srcId="{2E6928FC-2FFE-4431-940F-986376A946D0}" destId="{CBF1B6F7-4DA9-43F4-92BA-B85878A8F6EB}" srcOrd="1" destOrd="0" presId="urn:microsoft.com/office/officeart/2005/8/layout/pyramid1"/>
    <dgm:cxn modelId="{96A63351-3B42-4E6C-8C6E-B1E2BD3C5B08}" type="presParOf" srcId="{41D255AC-82FB-4C5A-935F-98FE1EBA3569}" destId="{AA67F1F0-F2C1-4708-B9E2-ED3BA6F583F1}" srcOrd="3" destOrd="0" presId="urn:microsoft.com/office/officeart/2005/8/layout/pyramid1"/>
    <dgm:cxn modelId="{1CF6D6D3-5487-4349-A1A6-0AFCAD2A3420}" type="presParOf" srcId="{AA67F1F0-F2C1-4708-B9E2-ED3BA6F583F1}" destId="{E4E639F4-A603-4865-A08A-E8D4E4300686}" srcOrd="0" destOrd="0" presId="urn:microsoft.com/office/officeart/2005/8/layout/pyramid1"/>
    <dgm:cxn modelId="{D5D2F5CF-7D96-4FBE-B87B-E038BD24117B}" type="presParOf" srcId="{AA67F1F0-F2C1-4708-B9E2-ED3BA6F583F1}" destId="{E62696A3-4EB5-493F-A651-790E1E4DB11C}" srcOrd="1" destOrd="0" presId="urn:microsoft.com/office/officeart/2005/8/layout/pyramid1"/>
    <dgm:cxn modelId="{EA7BF289-C696-4652-9FBB-1A17D508FCAB}" type="presParOf" srcId="{41D255AC-82FB-4C5A-935F-98FE1EBA3569}" destId="{ED42B8B2-7BCE-40BD-9E88-8CFA7AE03F92}" srcOrd="4" destOrd="0" presId="urn:microsoft.com/office/officeart/2005/8/layout/pyramid1"/>
    <dgm:cxn modelId="{10813EEE-35A5-4DCA-824E-0DCD184AA2AB}" type="presParOf" srcId="{ED42B8B2-7BCE-40BD-9E88-8CFA7AE03F92}" destId="{B824F5F5-77F4-4723-97C2-430E4783BF69}" srcOrd="0" destOrd="0" presId="urn:microsoft.com/office/officeart/2005/8/layout/pyramid1"/>
    <dgm:cxn modelId="{45289F58-94B6-446C-B3A7-CE995529AA44}" type="presParOf" srcId="{ED42B8B2-7BCE-40BD-9E88-8CFA7AE03F92}" destId="{13D59C35-9B10-4B8E-8351-93E3202D076A}" srcOrd="1" destOrd="0" presId="urn:microsoft.com/office/officeart/2005/8/layout/pyramid1"/>
    <dgm:cxn modelId="{CFACFD6B-D4D0-413E-9E00-F8DB8FA43CDB}" type="presParOf" srcId="{41D255AC-82FB-4C5A-935F-98FE1EBA3569}" destId="{21927CC7-8C41-4C95-A35F-C822F63F20F3}" srcOrd="5" destOrd="0" presId="urn:microsoft.com/office/officeart/2005/8/layout/pyramid1"/>
    <dgm:cxn modelId="{B3E06E95-A9B8-4828-8D72-6BC5B33232D1}" type="presParOf" srcId="{21927CC7-8C41-4C95-A35F-C822F63F20F3}" destId="{70F40336-CA06-4860-8347-546709A40D87}" srcOrd="0" destOrd="0" presId="urn:microsoft.com/office/officeart/2005/8/layout/pyramid1"/>
    <dgm:cxn modelId="{9811821C-405B-4868-833B-16577F88DE33}" type="presParOf" srcId="{21927CC7-8C41-4C95-A35F-C822F63F20F3}" destId="{84D3E572-4993-486B-9D1A-6AAD72126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0C5A2-1A44-4C02-BCA0-F101D2C5E4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0BCB53E8-2206-4964-B713-5C4FF4D3E010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b="1" dirty="0"/>
            <a:t>PROCEDIMIENTOS PROCESO</a:t>
          </a:r>
        </a:p>
      </dgm:t>
    </dgm:pt>
    <dgm:pt modelId="{0BC161DC-9848-4400-B8DC-2A5FC25E3DE6}" type="parTrans" cxnId="{41179450-81F1-4AFA-8FA8-5776DFCC1E39}">
      <dgm:prSet/>
      <dgm:spPr/>
      <dgm:t>
        <a:bodyPr/>
        <a:lstStyle/>
        <a:p>
          <a:pPr algn="ctr"/>
          <a:endParaRPr lang="es-CO" sz="1400" b="1"/>
        </a:p>
      </dgm:t>
    </dgm:pt>
    <dgm:pt modelId="{E9609A8D-9930-4ECA-8CF3-72FB8BDF8816}" type="sibTrans" cxnId="{41179450-81F1-4AFA-8FA8-5776DFCC1E39}">
      <dgm:prSet/>
      <dgm:spPr/>
      <dgm:t>
        <a:bodyPr/>
        <a:lstStyle/>
        <a:p>
          <a:pPr algn="ctr"/>
          <a:endParaRPr lang="es-CO" sz="1400" b="1"/>
        </a:p>
      </dgm:t>
    </dgm:pt>
    <dgm:pt modelId="{AF5520DD-104A-4CD9-B622-B52C9073E5D4}">
      <dgm:prSet phldrT="[Texto]" custT="1"/>
      <dgm:spPr/>
      <dgm:t>
        <a:bodyPr/>
        <a:lstStyle/>
        <a:p>
          <a:pPr algn="ctr"/>
          <a:r>
            <a:rPr lang="es-CO" sz="1400" b="1" dirty="0"/>
            <a:t>INSTRUCTIVOS</a:t>
          </a:r>
        </a:p>
      </dgm:t>
    </dgm:pt>
    <dgm:pt modelId="{AA0A9C8C-B837-48CA-BB59-76312E8BE1B9}" type="parTrans" cxnId="{AE7107D7-B4D6-4206-B454-9EEC1F4F2368}">
      <dgm:prSet/>
      <dgm:spPr/>
      <dgm:t>
        <a:bodyPr/>
        <a:lstStyle/>
        <a:p>
          <a:pPr algn="ctr"/>
          <a:endParaRPr lang="es-CO" sz="1400" b="1"/>
        </a:p>
      </dgm:t>
    </dgm:pt>
    <dgm:pt modelId="{BAF92542-93D4-4F53-98DE-ABD1AD56DB1F}" type="sibTrans" cxnId="{AE7107D7-B4D6-4206-B454-9EEC1F4F2368}">
      <dgm:prSet/>
      <dgm:spPr/>
      <dgm:t>
        <a:bodyPr/>
        <a:lstStyle/>
        <a:p>
          <a:pPr algn="ctr"/>
          <a:endParaRPr lang="es-CO" sz="1400" b="1"/>
        </a:p>
      </dgm:t>
    </dgm:pt>
    <dgm:pt modelId="{CB4BA96B-4692-4262-8DF6-1F5132818079}">
      <dgm:prSet phldrT="[Texto]" custT="1"/>
      <dgm:spPr/>
      <dgm:t>
        <a:bodyPr/>
        <a:lstStyle/>
        <a:p>
          <a:pPr algn="ctr"/>
          <a:r>
            <a:rPr lang="es-CO" sz="1400" b="1" dirty="0"/>
            <a:t>FORMATOS</a:t>
          </a:r>
        </a:p>
      </dgm:t>
    </dgm:pt>
    <dgm:pt modelId="{C9B7CF6C-111A-4940-8C28-F73E938D178C}" type="parTrans" cxnId="{DBB9CFE4-2C8D-41AB-A719-37B08DAAE962}">
      <dgm:prSet/>
      <dgm:spPr/>
      <dgm:t>
        <a:bodyPr/>
        <a:lstStyle/>
        <a:p>
          <a:pPr algn="ctr"/>
          <a:endParaRPr lang="es-CO" sz="1400" b="1"/>
        </a:p>
      </dgm:t>
    </dgm:pt>
    <dgm:pt modelId="{348F6690-6510-4CC5-8393-C2B5140B723A}" type="sibTrans" cxnId="{DBB9CFE4-2C8D-41AB-A719-37B08DAAE962}">
      <dgm:prSet/>
      <dgm:spPr/>
      <dgm:t>
        <a:bodyPr/>
        <a:lstStyle/>
        <a:p>
          <a:pPr algn="ctr"/>
          <a:endParaRPr lang="es-CO" sz="1400" b="1"/>
        </a:p>
      </dgm:t>
    </dgm:pt>
    <dgm:pt modelId="{4B2C0936-4BE5-48BA-A0DE-1AEA4256AC80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b="1" dirty="0"/>
            <a:t> CARACTERIZACIONES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dirty="0"/>
        </a:p>
      </dgm:t>
    </dgm:pt>
    <dgm:pt modelId="{E3DDD9D5-9000-44AC-A282-6BED7B5551B8}" type="par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727916B6-79C5-4860-B1FC-B616BD4FCF90}" type="sib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2465B3D9-A17D-48C3-A2CD-054041CA42F1}">
      <dgm:prSet phldrT="[Texto]" custT="1"/>
      <dgm:spPr/>
      <dgm:t>
        <a:bodyPr/>
        <a:lstStyle/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r>
            <a:rPr lang="es-CO" sz="1400" b="1" dirty="0"/>
            <a:t>REGISTROS</a:t>
          </a:r>
        </a:p>
        <a:p>
          <a:pPr algn="ctr"/>
          <a:endParaRPr lang="es-CO" sz="1400" b="1" dirty="0"/>
        </a:p>
        <a:p>
          <a:pPr algn="ctr"/>
          <a:endParaRPr lang="es-CO" sz="1400" b="1" dirty="0"/>
        </a:p>
        <a:p>
          <a:pPr algn="ctr"/>
          <a:endParaRPr lang="es-CO" sz="1400" b="1" dirty="0"/>
        </a:p>
      </dgm:t>
    </dgm:pt>
    <dgm:pt modelId="{4EDF79EE-B67E-4980-B6C9-F0F68F5F1F89}" type="parTrans" cxnId="{49095AFA-A1E9-4F45-9F03-E4538C2056C1}">
      <dgm:prSet/>
      <dgm:spPr/>
      <dgm:t>
        <a:bodyPr/>
        <a:lstStyle/>
        <a:p>
          <a:endParaRPr lang="es-CO" sz="1400" b="1"/>
        </a:p>
      </dgm:t>
    </dgm:pt>
    <dgm:pt modelId="{D8D25E2C-8E96-434B-B172-3EAE0F02145F}" type="sibTrans" cxnId="{49095AFA-A1E9-4F45-9F03-E4538C2056C1}">
      <dgm:prSet/>
      <dgm:spPr/>
      <dgm:t>
        <a:bodyPr/>
        <a:lstStyle/>
        <a:p>
          <a:endParaRPr lang="es-CO" sz="1400" b="1"/>
        </a:p>
      </dgm:t>
    </dgm:pt>
    <dgm:pt modelId="{41D255AC-82FB-4C5A-935F-98FE1EBA3569}" type="pres">
      <dgm:prSet presAssocID="{AA70C5A2-1A44-4C02-BCA0-F101D2C5E4A1}" presName="Name0" presStyleCnt="0">
        <dgm:presLayoutVars>
          <dgm:dir/>
          <dgm:animLvl val="lvl"/>
          <dgm:resizeHandles val="exact"/>
        </dgm:presLayoutVars>
      </dgm:prSet>
      <dgm:spPr/>
    </dgm:pt>
    <dgm:pt modelId="{47459604-0169-40E4-B64D-98889B1E5B2E}" type="pres">
      <dgm:prSet presAssocID="{4B2C0936-4BE5-48BA-A0DE-1AEA4256AC80}" presName="Name8" presStyleCnt="0"/>
      <dgm:spPr/>
    </dgm:pt>
    <dgm:pt modelId="{313DFD4D-BB86-4C06-9836-B44876F4491B}" type="pres">
      <dgm:prSet presAssocID="{4B2C0936-4BE5-48BA-A0DE-1AEA4256AC80}" presName="level" presStyleLbl="node1" presStyleIdx="0" presStyleCnt="5">
        <dgm:presLayoutVars>
          <dgm:chMax val="1"/>
          <dgm:bulletEnabled val="1"/>
        </dgm:presLayoutVars>
      </dgm:prSet>
      <dgm:spPr/>
    </dgm:pt>
    <dgm:pt modelId="{CE013421-A050-4D04-A7B9-57845F75525E}" type="pres">
      <dgm:prSet presAssocID="{4B2C0936-4BE5-48BA-A0DE-1AEA4256AC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6928FC-2FFE-4431-940F-986376A946D0}" type="pres">
      <dgm:prSet presAssocID="{0BCB53E8-2206-4964-B713-5C4FF4D3E010}" presName="Name8" presStyleCnt="0"/>
      <dgm:spPr/>
    </dgm:pt>
    <dgm:pt modelId="{DFA6039E-A3EF-4D02-B7AE-B26B2DBE9023}" type="pres">
      <dgm:prSet presAssocID="{0BCB53E8-2206-4964-B713-5C4FF4D3E010}" presName="level" presStyleLbl="node1" presStyleIdx="1" presStyleCnt="5" custScaleX="97907">
        <dgm:presLayoutVars>
          <dgm:chMax val="1"/>
          <dgm:bulletEnabled val="1"/>
        </dgm:presLayoutVars>
      </dgm:prSet>
      <dgm:spPr/>
    </dgm:pt>
    <dgm:pt modelId="{CBF1B6F7-4DA9-43F4-92BA-B85878A8F6EB}" type="pres">
      <dgm:prSet presAssocID="{0BCB53E8-2206-4964-B713-5C4FF4D3E0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67F1F0-F2C1-4708-B9E2-ED3BA6F583F1}" type="pres">
      <dgm:prSet presAssocID="{AF5520DD-104A-4CD9-B622-B52C9073E5D4}" presName="Name8" presStyleCnt="0"/>
      <dgm:spPr/>
    </dgm:pt>
    <dgm:pt modelId="{E4E639F4-A603-4865-A08A-E8D4E4300686}" type="pres">
      <dgm:prSet presAssocID="{AF5520DD-104A-4CD9-B622-B52C9073E5D4}" presName="level" presStyleLbl="node1" presStyleIdx="2" presStyleCnt="5">
        <dgm:presLayoutVars>
          <dgm:chMax val="1"/>
          <dgm:bulletEnabled val="1"/>
        </dgm:presLayoutVars>
      </dgm:prSet>
      <dgm:spPr/>
    </dgm:pt>
    <dgm:pt modelId="{E62696A3-4EB5-493F-A651-790E1E4DB11C}" type="pres">
      <dgm:prSet presAssocID="{AF5520DD-104A-4CD9-B622-B52C9073E5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42B8B2-7BCE-40BD-9E88-8CFA7AE03F92}" type="pres">
      <dgm:prSet presAssocID="{CB4BA96B-4692-4262-8DF6-1F5132818079}" presName="Name8" presStyleCnt="0"/>
      <dgm:spPr/>
    </dgm:pt>
    <dgm:pt modelId="{B824F5F5-77F4-4723-97C2-430E4783BF69}" type="pres">
      <dgm:prSet presAssocID="{CB4BA96B-4692-4262-8DF6-1F5132818079}" presName="level" presStyleLbl="node1" presStyleIdx="3" presStyleCnt="5">
        <dgm:presLayoutVars>
          <dgm:chMax val="1"/>
          <dgm:bulletEnabled val="1"/>
        </dgm:presLayoutVars>
      </dgm:prSet>
      <dgm:spPr/>
    </dgm:pt>
    <dgm:pt modelId="{13D59C35-9B10-4B8E-8351-93E3202D076A}" type="pres">
      <dgm:prSet presAssocID="{CB4BA96B-4692-4262-8DF6-1F51328180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927CC7-8C41-4C95-A35F-C822F63F20F3}" type="pres">
      <dgm:prSet presAssocID="{2465B3D9-A17D-48C3-A2CD-054041CA42F1}" presName="Name8" presStyleCnt="0"/>
      <dgm:spPr/>
    </dgm:pt>
    <dgm:pt modelId="{70F40336-CA06-4860-8347-546709A40D87}" type="pres">
      <dgm:prSet presAssocID="{2465B3D9-A17D-48C3-A2CD-054041CA42F1}" presName="level" presStyleLbl="node1" presStyleIdx="4" presStyleCnt="5">
        <dgm:presLayoutVars>
          <dgm:chMax val="1"/>
          <dgm:bulletEnabled val="1"/>
        </dgm:presLayoutVars>
      </dgm:prSet>
      <dgm:spPr/>
    </dgm:pt>
    <dgm:pt modelId="{84D3E572-4993-486B-9D1A-6AAD721262DE}" type="pres">
      <dgm:prSet presAssocID="{2465B3D9-A17D-48C3-A2CD-054041CA42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37B06-D5D6-4A27-ACA9-241465DD09C5}" type="presOf" srcId="{AF5520DD-104A-4CD9-B622-B52C9073E5D4}" destId="{E62696A3-4EB5-493F-A651-790E1E4DB11C}" srcOrd="1" destOrd="0" presId="urn:microsoft.com/office/officeart/2005/8/layout/pyramid1"/>
    <dgm:cxn modelId="{754E762E-C398-4730-AE84-78DC4D7AB91F}" type="presOf" srcId="{AA70C5A2-1A44-4C02-BCA0-F101D2C5E4A1}" destId="{41D255AC-82FB-4C5A-935F-98FE1EBA3569}" srcOrd="0" destOrd="0" presId="urn:microsoft.com/office/officeart/2005/8/layout/pyramid1"/>
    <dgm:cxn modelId="{D859623C-1C2A-4759-8DC2-78728FB8EEC1}" type="presOf" srcId="{0BCB53E8-2206-4964-B713-5C4FF4D3E010}" destId="{CBF1B6F7-4DA9-43F4-92BA-B85878A8F6EB}" srcOrd="1" destOrd="0" presId="urn:microsoft.com/office/officeart/2005/8/layout/pyramid1"/>
    <dgm:cxn modelId="{41179450-81F1-4AFA-8FA8-5776DFCC1E39}" srcId="{AA70C5A2-1A44-4C02-BCA0-F101D2C5E4A1}" destId="{0BCB53E8-2206-4964-B713-5C4FF4D3E010}" srcOrd="1" destOrd="0" parTransId="{0BC161DC-9848-4400-B8DC-2A5FC25E3DE6}" sibTransId="{E9609A8D-9930-4ECA-8CF3-72FB8BDF8816}"/>
    <dgm:cxn modelId="{A46E639E-8C7F-49B2-8EE8-77D1B3B40CC4}" type="presOf" srcId="{2465B3D9-A17D-48C3-A2CD-054041CA42F1}" destId="{70F40336-CA06-4860-8347-546709A40D87}" srcOrd="0" destOrd="0" presId="urn:microsoft.com/office/officeart/2005/8/layout/pyramid1"/>
    <dgm:cxn modelId="{A38E2CB2-DE3C-4EDA-B658-7991011FF5F1}" type="presOf" srcId="{0BCB53E8-2206-4964-B713-5C4FF4D3E010}" destId="{DFA6039E-A3EF-4D02-B7AE-B26B2DBE9023}" srcOrd="0" destOrd="0" presId="urn:microsoft.com/office/officeart/2005/8/layout/pyramid1"/>
    <dgm:cxn modelId="{574001B4-6B55-477C-A296-01902EF3457E}" type="presOf" srcId="{4B2C0936-4BE5-48BA-A0DE-1AEA4256AC80}" destId="{313DFD4D-BB86-4C06-9836-B44876F4491B}" srcOrd="0" destOrd="0" presId="urn:microsoft.com/office/officeart/2005/8/layout/pyramid1"/>
    <dgm:cxn modelId="{3B37EEC7-A4B4-48B2-9D8A-322E5CC070AD}" type="presOf" srcId="{2465B3D9-A17D-48C3-A2CD-054041CA42F1}" destId="{84D3E572-4993-486B-9D1A-6AAD721262DE}" srcOrd="1" destOrd="0" presId="urn:microsoft.com/office/officeart/2005/8/layout/pyramid1"/>
    <dgm:cxn modelId="{1167A1CC-87C6-4ED5-BCF2-3DD678425E7B}" type="presOf" srcId="{AF5520DD-104A-4CD9-B622-B52C9073E5D4}" destId="{E4E639F4-A603-4865-A08A-E8D4E4300686}" srcOrd="0" destOrd="0" presId="urn:microsoft.com/office/officeart/2005/8/layout/pyramid1"/>
    <dgm:cxn modelId="{0E59CACD-ED20-462E-8E86-A842B062681B}" type="presOf" srcId="{CB4BA96B-4692-4262-8DF6-1F5132818079}" destId="{13D59C35-9B10-4B8E-8351-93E3202D076A}" srcOrd="1" destOrd="0" presId="urn:microsoft.com/office/officeart/2005/8/layout/pyramid1"/>
    <dgm:cxn modelId="{AE7107D7-B4D6-4206-B454-9EEC1F4F2368}" srcId="{AA70C5A2-1A44-4C02-BCA0-F101D2C5E4A1}" destId="{AF5520DD-104A-4CD9-B622-B52C9073E5D4}" srcOrd="2" destOrd="0" parTransId="{AA0A9C8C-B837-48CA-BB59-76312E8BE1B9}" sibTransId="{BAF92542-93D4-4F53-98DE-ABD1AD56DB1F}"/>
    <dgm:cxn modelId="{25A1E0DA-CF01-477A-A518-28BE264AA11B}" type="presOf" srcId="{4B2C0936-4BE5-48BA-A0DE-1AEA4256AC80}" destId="{CE013421-A050-4D04-A7B9-57845F75525E}" srcOrd="1" destOrd="0" presId="urn:microsoft.com/office/officeart/2005/8/layout/pyramid1"/>
    <dgm:cxn modelId="{DBB9CFE4-2C8D-41AB-A719-37B08DAAE962}" srcId="{AA70C5A2-1A44-4C02-BCA0-F101D2C5E4A1}" destId="{CB4BA96B-4692-4262-8DF6-1F5132818079}" srcOrd="3" destOrd="0" parTransId="{C9B7CF6C-111A-4940-8C28-F73E938D178C}" sibTransId="{348F6690-6510-4CC5-8393-C2B5140B723A}"/>
    <dgm:cxn modelId="{B27E06F3-B12D-4528-B7F2-9F8ADF13948A}" type="presOf" srcId="{CB4BA96B-4692-4262-8DF6-1F5132818079}" destId="{B824F5F5-77F4-4723-97C2-430E4783BF69}" srcOrd="0" destOrd="0" presId="urn:microsoft.com/office/officeart/2005/8/layout/pyramid1"/>
    <dgm:cxn modelId="{0A853BF7-DA67-4FC0-BC47-AA822CE54451}" srcId="{AA70C5A2-1A44-4C02-BCA0-F101D2C5E4A1}" destId="{4B2C0936-4BE5-48BA-A0DE-1AEA4256AC80}" srcOrd="0" destOrd="0" parTransId="{E3DDD9D5-9000-44AC-A282-6BED7B5551B8}" sibTransId="{727916B6-79C5-4860-B1FC-B616BD4FCF90}"/>
    <dgm:cxn modelId="{49095AFA-A1E9-4F45-9F03-E4538C2056C1}" srcId="{AA70C5A2-1A44-4C02-BCA0-F101D2C5E4A1}" destId="{2465B3D9-A17D-48C3-A2CD-054041CA42F1}" srcOrd="4" destOrd="0" parTransId="{4EDF79EE-B67E-4980-B6C9-F0F68F5F1F89}" sibTransId="{D8D25E2C-8E96-434B-B172-3EAE0F02145F}"/>
    <dgm:cxn modelId="{33A1927D-F11E-4018-9B1B-4F9980291127}" type="presParOf" srcId="{41D255AC-82FB-4C5A-935F-98FE1EBA3569}" destId="{47459604-0169-40E4-B64D-98889B1E5B2E}" srcOrd="0" destOrd="0" presId="urn:microsoft.com/office/officeart/2005/8/layout/pyramid1"/>
    <dgm:cxn modelId="{A62C26D4-843B-4A12-B734-4213591BD5DA}" type="presParOf" srcId="{47459604-0169-40E4-B64D-98889B1E5B2E}" destId="{313DFD4D-BB86-4C06-9836-B44876F4491B}" srcOrd="0" destOrd="0" presId="urn:microsoft.com/office/officeart/2005/8/layout/pyramid1"/>
    <dgm:cxn modelId="{C3FA201F-4CFA-4A38-81CF-6B50F120DFBD}" type="presParOf" srcId="{47459604-0169-40E4-B64D-98889B1E5B2E}" destId="{CE013421-A050-4D04-A7B9-57845F75525E}" srcOrd="1" destOrd="0" presId="urn:microsoft.com/office/officeart/2005/8/layout/pyramid1"/>
    <dgm:cxn modelId="{07CC3638-B57E-4396-99F8-638647E20445}" type="presParOf" srcId="{41D255AC-82FB-4C5A-935F-98FE1EBA3569}" destId="{2E6928FC-2FFE-4431-940F-986376A946D0}" srcOrd="1" destOrd="0" presId="urn:microsoft.com/office/officeart/2005/8/layout/pyramid1"/>
    <dgm:cxn modelId="{8A97B7C6-1D19-4AE7-8548-84721B8B9CD9}" type="presParOf" srcId="{2E6928FC-2FFE-4431-940F-986376A946D0}" destId="{DFA6039E-A3EF-4D02-B7AE-B26B2DBE9023}" srcOrd="0" destOrd="0" presId="urn:microsoft.com/office/officeart/2005/8/layout/pyramid1"/>
    <dgm:cxn modelId="{E3940289-54DC-4FE8-9465-EF7AF5C9C400}" type="presParOf" srcId="{2E6928FC-2FFE-4431-940F-986376A946D0}" destId="{CBF1B6F7-4DA9-43F4-92BA-B85878A8F6EB}" srcOrd="1" destOrd="0" presId="urn:microsoft.com/office/officeart/2005/8/layout/pyramid1"/>
    <dgm:cxn modelId="{96A63351-3B42-4E6C-8C6E-B1E2BD3C5B08}" type="presParOf" srcId="{41D255AC-82FB-4C5A-935F-98FE1EBA3569}" destId="{AA67F1F0-F2C1-4708-B9E2-ED3BA6F583F1}" srcOrd="2" destOrd="0" presId="urn:microsoft.com/office/officeart/2005/8/layout/pyramid1"/>
    <dgm:cxn modelId="{1CF6D6D3-5487-4349-A1A6-0AFCAD2A3420}" type="presParOf" srcId="{AA67F1F0-F2C1-4708-B9E2-ED3BA6F583F1}" destId="{E4E639F4-A603-4865-A08A-E8D4E4300686}" srcOrd="0" destOrd="0" presId="urn:microsoft.com/office/officeart/2005/8/layout/pyramid1"/>
    <dgm:cxn modelId="{D5D2F5CF-7D96-4FBE-B87B-E038BD24117B}" type="presParOf" srcId="{AA67F1F0-F2C1-4708-B9E2-ED3BA6F583F1}" destId="{E62696A3-4EB5-493F-A651-790E1E4DB11C}" srcOrd="1" destOrd="0" presId="urn:microsoft.com/office/officeart/2005/8/layout/pyramid1"/>
    <dgm:cxn modelId="{EA7BF289-C696-4652-9FBB-1A17D508FCAB}" type="presParOf" srcId="{41D255AC-82FB-4C5A-935F-98FE1EBA3569}" destId="{ED42B8B2-7BCE-40BD-9E88-8CFA7AE03F92}" srcOrd="3" destOrd="0" presId="urn:microsoft.com/office/officeart/2005/8/layout/pyramid1"/>
    <dgm:cxn modelId="{10813EEE-35A5-4DCA-824E-0DCD184AA2AB}" type="presParOf" srcId="{ED42B8B2-7BCE-40BD-9E88-8CFA7AE03F92}" destId="{B824F5F5-77F4-4723-97C2-430E4783BF69}" srcOrd="0" destOrd="0" presId="urn:microsoft.com/office/officeart/2005/8/layout/pyramid1"/>
    <dgm:cxn modelId="{45289F58-94B6-446C-B3A7-CE995529AA44}" type="presParOf" srcId="{ED42B8B2-7BCE-40BD-9E88-8CFA7AE03F92}" destId="{13D59C35-9B10-4B8E-8351-93E3202D076A}" srcOrd="1" destOrd="0" presId="urn:microsoft.com/office/officeart/2005/8/layout/pyramid1"/>
    <dgm:cxn modelId="{CFACFD6B-D4D0-413E-9E00-F8DB8FA43CDB}" type="presParOf" srcId="{41D255AC-82FB-4C5A-935F-98FE1EBA3569}" destId="{21927CC7-8C41-4C95-A35F-C822F63F20F3}" srcOrd="4" destOrd="0" presId="urn:microsoft.com/office/officeart/2005/8/layout/pyramid1"/>
    <dgm:cxn modelId="{B3E06E95-A9B8-4828-8D72-6BC5B33232D1}" type="presParOf" srcId="{21927CC7-8C41-4C95-A35F-C822F63F20F3}" destId="{70F40336-CA06-4860-8347-546709A40D87}" srcOrd="0" destOrd="0" presId="urn:microsoft.com/office/officeart/2005/8/layout/pyramid1"/>
    <dgm:cxn modelId="{9811821C-405B-4868-833B-16577F88DE33}" type="presParOf" srcId="{21927CC7-8C41-4C95-A35F-C822F63F20F3}" destId="{84D3E572-4993-486B-9D1A-6AAD72126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0C5A2-1A44-4C02-BCA0-F101D2C5E4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4FA5292-D6FF-4B93-AC56-9AD204767AF6}">
      <dgm:prSet phldrT="[Texto]" custT="1"/>
      <dgm:spPr/>
      <dgm:t>
        <a:bodyPr/>
        <a:lstStyle/>
        <a:p>
          <a:pPr algn="ctr"/>
          <a:r>
            <a:rPr lang="es-CO" sz="1400" b="1" dirty="0"/>
            <a:t>POLITICA (5.2)</a:t>
          </a:r>
        </a:p>
      </dgm:t>
    </dgm:pt>
    <dgm:pt modelId="{3B2F5369-B303-4754-ADC1-9CEE8E46BC48}" type="parTrans" cxnId="{E55722DF-34AF-4611-96EF-CED2573E3F97}">
      <dgm:prSet/>
      <dgm:spPr/>
      <dgm:t>
        <a:bodyPr/>
        <a:lstStyle/>
        <a:p>
          <a:pPr algn="ctr"/>
          <a:endParaRPr lang="es-CO" sz="1400" b="1"/>
        </a:p>
      </dgm:t>
    </dgm:pt>
    <dgm:pt modelId="{3E2ED2A5-7EF9-485B-98DD-A2E26B76E554}" type="sibTrans" cxnId="{E55722DF-34AF-4611-96EF-CED2573E3F97}">
      <dgm:prSet/>
      <dgm:spPr/>
      <dgm:t>
        <a:bodyPr/>
        <a:lstStyle/>
        <a:p>
          <a:pPr algn="ctr"/>
          <a:endParaRPr lang="es-CO" sz="1400" b="1"/>
        </a:p>
      </dgm:t>
    </dgm:pt>
    <dgm:pt modelId="{A33CA634-0011-4EB2-8F5A-66F55B235B3D}">
      <dgm:prSet phldrT="[Texto]" custT="1"/>
      <dgm:spPr/>
      <dgm:t>
        <a:bodyPr/>
        <a:lstStyle/>
        <a:p>
          <a:pPr algn="ctr"/>
          <a:r>
            <a:rPr lang="es-CO" sz="1400" b="1" dirty="0"/>
            <a:t> OBJETIVOS DE CALIDAD (6.2)</a:t>
          </a:r>
        </a:p>
      </dgm:t>
    </dgm:pt>
    <dgm:pt modelId="{C85CA047-FA01-4180-A4A7-82AFFF124C82}" type="parTrans" cxnId="{3819FC2A-DAEC-4599-83CA-125BE0A8ABD5}">
      <dgm:prSet/>
      <dgm:spPr/>
      <dgm:t>
        <a:bodyPr/>
        <a:lstStyle/>
        <a:p>
          <a:pPr algn="ctr"/>
          <a:endParaRPr lang="es-CO" sz="1400" b="1"/>
        </a:p>
      </dgm:t>
    </dgm:pt>
    <dgm:pt modelId="{ABEE55CE-9E63-4B51-8902-63133BC253BB}" type="sibTrans" cxnId="{3819FC2A-DAEC-4599-83CA-125BE0A8ABD5}">
      <dgm:prSet/>
      <dgm:spPr/>
      <dgm:t>
        <a:bodyPr/>
        <a:lstStyle/>
        <a:p>
          <a:pPr algn="ctr"/>
          <a:endParaRPr lang="es-CO" sz="1400" b="1"/>
        </a:p>
      </dgm:t>
    </dgm:pt>
    <dgm:pt modelId="{4B2C0936-4BE5-48BA-A0DE-1AEA4256AC80}">
      <dgm:prSet phldrT="[Texto]" custT="1"/>
      <dgm:spPr/>
      <dgm:t>
        <a:bodyPr/>
        <a:lstStyle/>
        <a:p>
          <a:pPr algn="ctr"/>
          <a:r>
            <a:rPr lang="es-CO" sz="1400" b="1" dirty="0"/>
            <a:t> ALCANCE (4.3)</a:t>
          </a:r>
        </a:p>
      </dgm:t>
    </dgm:pt>
    <dgm:pt modelId="{E3DDD9D5-9000-44AC-A282-6BED7B5551B8}" type="par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727916B6-79C5-4860-B1FC-B616BD4FCF90}" type="sibTrans" cxnId="{0A853BF7-DA67-4FC0-BC47-AA822CE54451}">
      <dgm:prSet/>
      <dgm:spPr/>
      <dgm:t>
        <a:bodyPr/>
        <a:lstStyle/>
        <a:p>
          <a:pPr algn="ctr"/>
          <a:endParaRPr lang="es-CO" sz="1400" b="1"/>
        </a:p>
      </dgm:t>
    </dgm:pt>
    <dgm:pt modelId="{19AAAD50-7FBB-4F4D-9102-6B74248044D4}">
      <dgm:prSet custT="1"/>
      <dgm:spPr/>
      <dgm:t>
        <a:bodyPr/>
        <a:lstStyle/>
        <a:p>
          <a:r>
            <a:rPr lang="es-CO" sz="1200" dirty="0"/>
            <a:t>CRITERIOS EVALUACIÓN SELECCIÓN PROVEEDORES (8.4.1)</a:t>
          </a:r>
        </a:p>
      </dgm:t>
    </dgm:pt>
    <dgm:pt modelId="{133707F8-4F80-40E8-B1FC-216ACEC0D090}" type="parTrans" cxnId="{098FD7A2-147F-49ED-A5D5-2914A94F43A3}">
      <dgm:prSet/>
      <dgm:spPr/>
      <dgm:t>
        <a:bodyPr/>
        <a:lstStyle/>
        <a:p>
          <a:endParaRPr lang="es-CO"/>
        </a:p>
      </dgm:t>
    </dgm:pt>
    <dgm:pt modelId="{77DD685B-45FD-4078-9186-5E5CDDAC222E}" type="sibTrans" cxnId="{098FD7A2-147F-49ED-A5D5-2914A94F43A3}">
      <dgm:prSet/>
      <dgm:spPr/>
      <dgm:t>
        <a:bodyPr/>
        <a:lstStyle/>
        <a:p>
          <a:endParaRPr lang="es-CO"/>
        </a:p>
      </dgm:t>
    </dgm:pt>
    <dgm:pt modelId="{41D255AC-82FB-4C5A-935F-98FE1EBA3569}" type="pres">
      <dgm:prSet presAssocID="{AA70C5A2-1A44-4C02-BCA0-F101D2C5E4A1}" presName="Name0" presStyleCnt="0">
        <dgm:presLayoutVars>
          <dgm:dir/>
          <dgm:animLvl val="lvl"/>
          <dgm:resizeHandles val="exact"/>
        </dgm:presLayoutVars>
      </dgm:prSet>
      <dgm:spPr/>
    </dgm:pt>
    <dgm:pt modelId="{47459604-0169-40E4-B64D-98889B1E5B2E}" type="pres">
      <dgm:prSet presAssocID="{4B2C0936-4BE5-48BA-A0DE-1AEA4256AC80}" presName="Name8" presStyleCnt="0"/>
      <dgm:spPr/>
    </dgm:pt>
    <dgm:pt modelId="{313DFD4D-BB86-4C06-9836-B44876F4491B}" type="pres">
      <dgm:prSet presAssocID="{4B2C0936-4BE5-48BA-A0DE-1AEA4256AC80}" presName="level" presStyleLbl="node1" presStyleIdx="0" presStyleCnt="4" custScaleX="110012" custScaleY="90154">
        <dgm:presLayoutVars>
          <dgm:chMax val="1"/>
          <dgm:bulletEnabled val="1"/>
        </dgm:presLayoutVars>
      </dgm:prSet>
      <dgm:spPr/>
    </dgm:pt>
    <dgm:pt modelId="{CE013421-A050-4D04-A7B9-57845F75525E}" type="pres">
      <dgm:prSet presAssocID="{4B2C0936-4BE5-48BA-A0DE-1AEA4256AC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7A4886-23D4-45EB-AB94-B2DF091DC51F}" type="pres">
      <dgm:prSet presAssocID="{F4FA5292-D6FF-4B93-AC56-9AD204767AF6}" presName="Name8" presStyleCnt="0"/>
      <dgm:spPr/>
    </dgm:pt>
    <dgm:pt modelId="{FD59FD33-8D5E-4868-9C33-2A96D4084595}" type="pres">
      <dgm:prSet presAssocID="{F4FA5292-D6FF-4B93-AC56-9AD204767AF6}" presName="level" presStyleLbl="node1" presStyleIdx="1" presStyleCnt="4">
        <dgm:presLayoutVars>
          <dgm:chMax val="1"/>
          <dgm:bulletEnabled val="1"/>
        </dgm:presLayoutVars>
      </dgm:prSet>
      <dgm:spPr/>
    </dgm:pt>
    <dgm:pt modelId="{58CF768A-FE17-4030-9521-1AE3D6CF1D32}" type="pres">
      <dgm:prSet presAssocID="{F4FA5292-D6FF-4B93-AC56-9AD204767A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07CC46-6442-4957-8A1D-BEA1D3CB01E5}" type="pres">
      <dgm:prSet presAssocID="{A33CA634-0011-4EB2-8F5A-66F55B235B3D}" presName="Name8" presStyleCnt="0"/>
      <dgm:spPr/>
    </dgm:pt>
    <dgm:pt modelId="{2255696F-AC41-4B49-A051-DEA36D3CB7C0}" type="pres">
      <dgm:prSet presAssocID="{A33CA634-0011-4EB2-8F5A-66F55B235B3D}" presName="level" presStyleLbl="node1" presStyleIdx="2" presStyleCnt="4">
        <dgm:presLayoutVars>
          <dgm:chMax val="1"/>
          <dgm:bulletEnabled val="1"/>
        </dgm:presLayoutVars>
      </dgm:prSet>
      <dgm:spPr/>
    </dgm:pt>
    <dgm:pt modelId="{1AD1919D-1AED-4744-BEFA-1188971B5423}" type="pres">
      <dgm:prSet presAssocID="{A33CA634-0011-4EB2-8F5A-66F55B235B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74C15D-BF0A-4B44-9E4F-7A357C942264}" type="pres">
      <dgm:prSet presAssocID="{19AAAD50-7FBB-4F4D-9102-6B74248044D4}" presName="Name8" presStyleCnt="0"/>
      <dgm:spPr/>
    </dgm:pt>
    <dgm:pt modelId="{7E7D1C0F-7107-42D0-9993-B2380277FA2F}" type="pres">
      <dgm:prSet presAssocID="{19AAAD50-7FBB-4F4D-9102-6B74248044D4}" presName="level" presStyleLbl="node1" presStyleIdx="3" presStyleCnt="4">
        <dgm:presLayoutVars>
          <dgm:chMax val="1"/>
          <dgm:bulletEnabled val="1"/>
        </dgm:presLayoutVars>
      </dgm:prSet>
      <dgm:spPr/>
    </dgm:pt>
    <dgm:pt modelId="{AF1389F1-E26A-429A-B999-C0629F44E8BE}" type="pres">
      <dgm:prSet presAssocID="{19AAAD50-7FBB-4F4D-9102-6B74248044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819FC2A-DAEC-4599-83CA-125BE0A8ABD5}" srcId="{AA70C5A2-1A44-4C02-BCA0-F101D2C5E4A1}" destId="{A33CA634-0011-4EB2-8F5A-66F55B235B3D}" srcOrd="2" destOrd="0" parTransId="{C85CA047-FA01-4180-A4A7-82AFFF124C82}" sibTransId="{ABEE55CE-9E63-4B51-8902-63133BC253BB}"/>
    <dgm:cxn modelId="{754E762E-C398-4730-AE84-78DC4D7AB91F}" type="presOf" srcId="{AA70C5A2-1A44-4C02-BCA0-F101D2C5E4A1}" destId="{41D255AC-82FB-4C5A-935F-98FE1EBA3569}" srcOrd="0" destOrd="0" presId="urn:microsoft.com/office/officeart/2005/8/layout/pyramid1"/>
    <dgm:cxn modelId="{66362142-1488-472C-B024-E01A8163EFC4}" type="presOf" srcId="{19AAAD50-7FBB-4F4D-9102-6B74248044D4}" destId="{AF1389F1-E26A-429A-B999-C0629F44E8BE}" srcOrd="1" destOrd="0" presId="urn:microsoft.com/office/officeart/2005/8/layout/pyramid1"/>
    <dgm:cxn modelId="{454AF96A-BCCA-402D-814B-A38568723C75}" type="presOf" srcId="{F4FA5292-D6FF-4B93-AC56-9AD204767AF6}" destId="{FD59FD33-8D5E-4868-9C33-2A96D4084595}" srcOrd="0" destOrd="0" presId="urn:microsoft.com/office/officeart/2005/8/layout/pyramid1"/>
    <dgm:cxn modelId="{FEC34C70-1373-4BBB-9E8C-15D5AC36E3A6}" type="presOf" srcId="{F4FA5292-D6FF-4B93-AC56-9AD204767AF6}" destId="{58CF768A-FE17-4030-9521-1AE3D6CF1D32}" srcOrd="1" destOrd="0" presId="urn:microsoft.com/office/officeart/2005/8/layout/pyramid1"/>
    <dgm:cxn modelId="{098FD7A2-147F-49ED-A5D5-2914A94F43A3}" srcId="{AA70C5A2-1A44-4C02-BCA0-F101D2C5E4A1}" destId="{19AAAD50-7FBB-4F4D-9102-6B74248044D4}" srcOrd="3" destOrd="0" parTransId="{133707F8-4F80-40E8-B1FC-216ACEC0D090}" sibTransId="{77DD685B-45FD-4078-9186-5E5CDDAC222E}"/>
    <dgm:cxn modelId="{80CD17B2-5601-4173-BC7B-3F88C33829F6}" type="presOf" srcId="{19AAAD50-7FBB-4F4D-9102-6B74248044D4}" destId="{7E7D1C0F-7107-42D0-9993-B2380277FA2F}" srcOrd="0" destOrd="0" presId="urn:microsoft.com/office/officeart/2005/8/layout/pyramid1"/>
    <dgm:cxn modelId="{574001B4-6B55-477C-A296-01902EF3457E}" type="presOf" srcId="{4B2C0936-4BE5-48BA-A0DE-1AEA4256AC80}" destId="{313DFD4D-BB86-4C06-9836-B44876F4491B}" srcOrd="0" destOrd="0" presId="urn:microsoft.com/office/officeart/2005/8/layout/pyramid1"/>
    <dgm:cxn modelId="{A46C22BA-B78D-4757-A400-476DA3928476}" type="presOf" srcId="{A33CA634-0011-4EB2-8F5A-66F55B235B3D}" destId="{1AD1919D-1AED-4744-BEFA-1188971B5423}" srcOrd="1" destOrd="0" presId="urn:microsoft.com/office/officeart/2005/8/layout/pyramid1"/>
    <dgm:cxn modelId="{25A1E0DA-CF01-477A-A518-28BE264AA11B}" type="presOf" srcId="{4B2C0936-4BE5-48BA-A0DE-1AEA4256AC80}" destId="{CE013421-A050-4D04-A7B9-57845F75525E}" srcOrd="1" destOrd="0" presId="urn:microsoft.com/office/officeart/2005/8/layout/pyramid1"/>
    <dgm:cxn modelId="{E55722DF-34AF-4611-96EF-CED2573E3F97}" srcId="{AA70C5A2-1A44-4C02-BCA0-F101D2C5E4A1}" destId="{F4FA5292-D6FF-4B93-AC56-9AD204767AF6}" srcOrd="1" destOrd="0" parTransId="{3B2F5369-B303-4754-ADC1-9CEE8E46BC48}" sibTransId="{3E2ED2A5-7EF9-485B-98DD-A2E26B76E554}"/>
    <dgm:cxn modelId="{03B1EAE8-B2FA-4C52-8B85-6568C44B50C1}" type="presOf" srcId="{A33CA634-0011-4EB2-8F5A-66F55B235B3D}" destId="{2255696F-AC41-4B49-A051-DEA36D3CB7C0}" srcOrd="0" destOrd="0" presId="urn:microsoft.com/office/officeart/2005/8/layout/pyramid1"/>
    <dgm:cxn modelId="{0A853BF7-DA67-4FC0-BC47-AA822CE54451}" srcId="{AA70C5A2-1A44-4C02-BCA0-F101D2C5E4A1}" destId="{4B2C0936-4BE5-48BA-A0DE-1AEA4256AC80}" srcOrd="0" destOrd="0" parTransId="{E3DDD9D5-9000-44AC-A282-6BED7B5551B8}" sibTransId="{727916B6-79C5-4860-B1FC-B616BD4FCF90}"/>
    <dgm:cxn modelId="{33A1927D-F11E-4018-9B1B-4F9980291127}" type="presParOf" srcId="{41D255AC-82FB-4C5A-935F-98FE1EBA3569}" destId="{47459604-0169-40E4-B64D-98889B1E5B2E}" srcOrd="0" destOrd="0" presId="urn:microsoft.com/office/officeart/2005/8/layout/pyramid1"/>
    <dgm:cxn modelId="{A62C26D4-843B-4A12-B734-4213591BD5DA}" type="presParOf" srcId="{47459604-0169-40E4-B64D-98889B1E5B2E}" destId="{313DFD4D-BB86-4C06-9836-B44876F4491B}" srcOrd="0" destOrd="0" presId="urn:microsoft.com/office/officeart/2005/8/layout/pyramid1"/>
    <dgm:cxn modelId="{C3FA201F-4CFA-4A38-81CF-6B50F120DFBD}" type="presParOf" srcId="{47459604-0169-40E4-B64D-98889B1E5B2E}" destId="{CE013421-A050-4D04-A7B9-57845F75525E}" srcOrd="1" destOrd="0" presId="urn:microsoft.com/office/officeart/2005/8/layout/pyramid1"/>
    <dgm:cxn modelId="{CCF2E5DC-AAAF-4A59-8BE1-6EFC0138BD20}" type="presParOf" srcId="{41D255AC-82FB-4C5A-935F-98FE1EBA3569}" destId="{E37A4886-23D4-45EB-AB94-B2DF091DC51F}" srcOrd="1" destOrd="0" presId="urn:microsoft.com/office/officeart/2005/8/layout/pyramid1"/>
    <dgm:cxn modelId="{81B3DCBF-7FE9-47B2-B780-D16DC6D30056}" type="presParOf" srcId="{E37A4886-23D4-45EB-AB94-B2DF091DC51F}" destId="{FD59FD33-8D5E-4868-9C33-2A96D4084595}" srcOrd="0" destOrd="0" presId="urn:microsoft.com/office/officeart/2005/8/layout/pyramid1"/>
    <dgm:cxn modelId="{CADBB9A2-4096-438E-A18B-B27E1C54F91C}" type="presParOf" srcId="{E37A4886-23D4-45EB-AB94-B2DF091DC51F}" destId="{58CF768A-FE17-4030-9521-1AE3D6CF1D32}" srcOrd="1" destOrd="0" presId="urn:microsoft.com/office/officeart/2005/8/layout/pyramid1"/>
    <dgm:cxn modelId="{69B4CF31-0B7E-41CB-AD0C-889D7B8A70C3}" type="presParOf" srcId="{41D255AC-82FB-4C5A-935F-98FE1EBA3569}" destId="{6907CC46-6442-4957-8A1D-BEA1D3CB01E5}" srcOrd="2" destOrd="0" presId="urn:microsoft.com/office/officeart/2005/8/layout/pyramid1"/>
    <dgm:cxn modelId="{FBB6DFA9-E811-4E3D-B2E8-C2E1C7A23C71}" type="presParOf" srcId="{6907CC46-6442-4957-8A1D-BEA1D3CB01E5}" destId="{2255696F-AC41-4B49-A051-DEA36D3CB7C0}" srcOrd="0" destOrd="0" presId="urn:microsoft.com/office/officeart/2005/8/layout/pyramid1"/>
    <dgm:cxn modelId="{B471D474-C020-4E36-8237-0C335AE150DF}" type="presParOf" srcId="{6907CC46-6442-4957-8A1D-BEA1D3CB01E5}" destId="{1AD1919D-1AED-4744-BEFA-1188971B5423}" srcOrd="1" destOrd="0" presId="urn:microsoft.com/office/officeart/2005/8/layout/pyramid1"/>
    <dgm:cxn modelId="{8060BCAE-490C-452C-8EB4-08B336C1535F}" type="presParOf" srcId="{41D255AC-82FB-4C5A-935F-98FE1EBA3569}" destId="{AA74C15D-BF0A-4B44-9E4F-7A357C942264}" srcOrd="3" destOrd="0" presId="urn:microsoft.com/office/officeart/2005/8/layout/pyramid1"/>
    <dgm:cxn modelId="{7099BB70-FBEE-438D-B750-DFA7299A8D1D}" type="presParOf" srcId="{AA74C15D-BF0A-4B44-9E4F-7A357C942264}" destId="{7E7D1C0F-7107-42D0-9993-B2380277FA2F}" srcOrd="0" destOrd="0" presId="urn:microsoft.com/office/officeart/2005/8/layout/pyramid1"/>
    <dgm:cxn modelId="{26F267AF-2530-47AD-9120-E3CB5B6013BF}" type="presParOf" srcId="{AA74C15D-BF0A-4B44-9E4F-7A357C942264}" destId="{AF1389F1-E26A-429A-B999-C0629F44E8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FD4D-BB86-4C06-9836-B44876F4491B}">
      <dsp:nvSpPr>
        <dsp:cNvPr id="0" name=""/>
        <dsp:cNvSpPr/>
      </dsp:nvSpPr>
      <dsp:spPr>
        <a:xfrm>
          <a:off x="1547814" y="0"/>
          <a:ext cx="619125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NORMAS </a:t>
          </a:r>
        </a:p>
      </dsp:txBody>
      <dsp:txXfrm>
        <a:off x="1547814" y="0"/>
        <a:ext cx="619125" cy="583304"/>
      </dsp:txXfrm>
    </dsp:sp>
    <dsp:sp modelId="{2255696F-AC41-4B49-A051-DEA36D3CB7C0}">
      <dsp:nvSpPr>
        <dsp:cNvPr id="0" name=""/>
        <dsp:cNvSpPr/>
      </dsp:nvSpPr>
      <dsp:spPr>
        <a:xfrm>
          <a:off x="1238251" y="583304"/>
          <a:ext cx="1238251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MANUAL</a:t>
          </a:r>
        </a:p>
      </dsp:txBody>
      <dsp:txXfrm>
        <a:off x="1454945" y="583304"/>
        <a:ext cx="804863" cy="583304"/>
      </dsp:txXfrm>
    </dsp:sp>
    <dsp:sp modelId="{DFA6039E-A3EF-4D02-B7AE-B26B2DBE9023}">
      <dsp:nvSpPr>
        <dsp:cNvPr id="0" name=""/>
        <dsp:cNvSpPr/>
      </dsp:nvSpPr>
      <dsp:spPr>
        <a:xfrm>
          <a:off x="928688" y="1166609"/>
          <a:ext cx="1857377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PROCEDIMIENTOS</a:t>
          </a:r>
        </a:p>
      </dsp:txBody>
      <dsp:txXfrm>
        <a:off x="1253729" y="1166609"/>
        <a:ext cx="1207295" cy="583304"/>
      </dsp:txXfrm>
    </dsp:sp>
    <dsp:sp modelId="{E4E639F4-A603-4865-A08A-E8D4E4300686}">
      <dsp:nvSpPr>
        <dsp:cNvPr id="0" name=""/>
        <dsp:cNvSpPr/>
      </dsp:nvSpPr>
      <dsp:spPr>
        <a:xfrm>
          <a:off x="619125" y="1749914"/>
          <a:ext cx="2476502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INSTRUCTIVOS</a:t>
          </a:r>
        </a:p>
      </dsp:txBody>
      <dsp:txXfrm>
        <a:off x="1052513" y="1749914"/>
        <a:ext cx="1609726" cy="583304"/>
      </dsp:txXfrm>
    </dsp:sp>
    <dsp:sp modelId="{B824F5F5-77F4-4723-97C2-430E4783BF69}">
      <dsp:nvSpPr>
        <dsp:cNvPr id="0" name=""/>
        <dsp:cNvSpPr/>
      </dsp:nvSpPr>
      <dsp:spPr>
        <a:xfrm>
          <a:off x="309562" y="2333219"/>
          <a:ext cx="3095628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FORMATOS</a:t>
          </a:r>
        </a:p>
      </dsp:txBody>
      <dsp:txXfrm>
        <a:off x="851297" y="2333219"/>
        <a:ext cx="2012158" cy="583304"/>
      </dsp:txXfrm>
    </dsp:sp>
    <dsp:sp modelId="{70F40336-CA06-4860-8347-546709A40D87}">
      <dsp:nvSpPr>
        <dsp:cNvPr id="0" name=""/>
        <dsp:cNvSpPr/>
      </dsp:nvSpPr>
      <dsp:spPr>
        <a:xfrm>
          <a:off x="0" y="2916524"/>
          <a:ext cx="3714754" cy="583304"/>
        </a:xfrm>
        <a:prstGeom prst="trapezoid">
          <a:avLst>
            <a:gd name="adj" fmla="val 53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REGISTROS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</dsp:txBody>
      <dsp:txXfrm>
        <a:off x="650081" y="2916524"/>
        <a:ext cx="2414590" cy="583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FD4D-BB86-4C06-9836-B44876F4491B}">
      <dsp:nvSpPr>
        <dsp:cNvPr id="0" name=""/>
        <dsp:cNvSpPr/>
      </dsp:nvSpPr>
      <dsp:spPr>
        <a:xfrm>
          <a:off x="1442817" y="0"/>
          <a:ext cx="721408" cy="699965"/>
        </a:xfrm>
        <a:prstGeom prst="trapezoid">
          <a:avLst>
            <a:gd name="adj" fmla="val 51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b="1" kern="1200" dirty="0"/>
            <a:t> CARACTERIZACIONES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</dsp:txBody>
      <dsp:txXfrm>
        <a:off x="1442817" y="0"/>
        <a:ext cx="721408" cy="699965"/>
      </dsp:txXfrm>
    </dsp:sp>
    <dsp:sp modelId="{DFA6039E-A3EF-4D02-B7AE-B26B2DBE9023}">
      <dsp:nvSpPr>
        <dsp:cNvPr id="0" name=""/>
        <dsp:cNvSpPr/>
      </dsp:nvSpPr>
      <dsp:spPr>
        <a:xfrm>
          <a:off x="1097211" y="699965"/>
          <a:ext cx="1412619" cy="699965"/>
        </a:xfrm>
        <a:prstGeom prst="trapezoid">
          <a:avLst>
            <a:gd name="adj" fmla="val 51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b="1" kern="1200" dirty="0"/>
            <a:t>PROCEDIMIENTOS PROCESO</a:t>
          </a:r>
        </a:p>
      </dsp:txBody>
      <dsp:txXfrm>
        <a:off x="1344420" y="699965"/>
        <a:ext cx="918202" cy="699965"/>
      </dsp:txXfrm>
    </dsp:sp>
    <dsp:sp modelId="{E4E639F4-A603-4865-A08A-E8D4E4300686}">
      <dsp:nvSpPr>
        <dsp:cNvPr id="0" name=""/>
        <dsp:cNvSpPr/>
      </dsp:nvSpPr>
      <dsp:spPr>
        <a:xfrm>
          <a:off x="721408" y="1399931"/>
          <a:ext cx="2164225" cy="699965"/>
        </a:xfrm>
        <a:prstGeom prst="trapezoid">
          <a:avLst>
            <a:gd name="adj" fmla="val 51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INSTRUCTIVOS</a:t>
          </a:r>
        </a:p>
      </dsp:txBody>
      <dsp:txXfrm>
        <a:off x="1100148" y="1399931"/>
        <a:ext cx="1406746" cy="699965"/>
      </dsp:txXfrm>
    </dsp:sp>
    <dsp:sp modelId="{B824F5F5-77F4-4723-97C2-430E4783BF69}">
      <dsp:nvSpPr>
        <dsp:cNvPr id="0" name=""/>
        <dsp:cNvSpPr/>
      </dsp:nvSpPr>
      <dsp:spPr>
        <a:xfrm>
          <a:off x="360704" y="2099897"/>
          <a:ext cx="2885634" cy="699965"/>
        </a:xfrm>
        <a:prstGeom prst="trapezoid">
          <a:avLst>
            <a:gd name="adj" fmla="val 51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FORMATOS</a:t>
          </a:r>
        </a:p>
      </dsp:txBody>
      <dsp:txXfrm>
        <a:off x="865690" y="2099897"/>
        <a:ext cx="1875662" cy="699965"/>
      </dsp:txXfrm>
    </dsp:sp>
    <dsp:sp modelId="{70F40336-CA06-4860-8347-546709A40D87}">
      <dsp:nvSpPr>
        <dsp:cNvPr id="0" name=""/>
        <dsp:cNvSpPr/>
      </dsp:nvSpPr>
      <dsp:spPr>
        <a:xfrm>
          <a:off x="0" y="2799863"/>
          <a:ext cx="3607043" cy="699965"/>
        </a:xfrm>
        <a:prstGeom prst="trapezoid">
          <a:avLst>
            <a:gd name="adj" fmla="val 51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REGISTROS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1" kern="1200" dirty="0"/>
        </a:p>
      </dsp:txBody>
      <dsp:txXfrm>
        <a:off x="631232" y="2799863"/>
        <a:ext cx="2344577" cy="699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DFD4D-BB86-4C06-9836-B44876F4491B}">
      <dsp:nvSpPr>
        <dsp:cNvPr id="0" name=""/>
        <dsp:cNvSpPr/>
      </dsp:nvSpPr>
      <dsp:spPr>
        <a:xfrm>
          <a:off x="1266602" y="0"/>
          <a:ext cx="863458" cy="807558"/>
        </a:xfrm>
        <a:prstGeom prst="trapezoid">
          <a:avLst>
            <a:gd name="adj" fmla="val 485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 ALCANCE (4.3)</a:t>
          </a:r>
        </a:p>
      </dsp:txBody>
      <dsp:txXfrm>
        <a:off x="1266602" y="0"/>
        <a:ext cx="863458" cy="807558"/>
      </dsp:txXfrm>
    </dsp:sp>
    <dsp:sp modelId="{FD59FD33-8D5E-4868-9C33-2A96D4084595}">
      <dsp:nvSpPr>
        <dsp:cNvPr id="0" name=""/>
        <dsp:cNvSpPr/>
      </dsp:nvSpPr>
      <dsp:spPr>
        <a:xfrm>
          <a:off x="870595" y="807558"/>
          <a:ext cx="1655472" cy="895754"/>
        </a:xfrm>
        <a:prstGeom prst="trapezoid">
          <a:avLst>
            <a:gd name="adj" fmla="val 485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POLITICA (5.2)</a:t>
          </a:r>
        </a:p>
      </dsp:txBody>
      <dsp:txXfrm>
        <a:off x="1160303" y="807558"/>
        <a:ext cx="1076056" cy="895754"/>
      </dsp:txXfrm>
    </dsp:sp>
    <dsp:sp modelId="{2255696F-AC41-4B49-A051-DEA36D3CB7C0}">
      <dsp:nvSpPr>
        <dsp:cNvPr id="0" name=""/>
        <dsp:cNvSpPr/>
      </dsp:nvSpPr>
      <dsp:spPr>
        <a:xfrm>
          <a:off x="435297" y="1703313"/>
          <a:ext cx="2526067" cy="895754"/>
        </a:xfrm>
        <a:prstGeom prst="trapezoid">
          <a:avLst>
            <a:gd name="adj" fmla="val 485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 OBJETIVOS DE CALIDAD (6.2)</a:t>
          </a:r>
        </a:p>
      </dsp:txBody>
      <dsp:txXfrm>
        <a:off x="877359" y="1703313"/>
        <a:ext cx="1641943" cy="895754"/>
      </dsp:txXfrm>
    </dsp:sp>
    <dsp:sp modelId="{7E7D1C0F-7107-42D0-9993-B2380277FA2F}">
      <dsp:nvSpPr>
        <dsp:cNvPr id="0" name=""/>
        <dsp:cNvSpPr/>
      </dsp:nvSpPr>
      <dsp:spPr>
        <a:xfrm>
          <a:off x="0" y="2599067"/>
          <a:ext cx="3396663" cy="895754"/>
        </a:xfrm>
        <a:prstGeom prst="trapezoid">
          <a:avLst>
            <a:gd name="adj" fmla="val 485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CRITERIOS EVALUACIÓN SELECCIÓN PROVEEDORES (8.4.1)</a:t>
          </a:r>
        </a:p>
      </dsp:txBody>
      <dsp:txXfrm>
        <a:off x="594416" y="2599067"/>
        <a:ext cx="2207830" cy="895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FEB7-59AB-2C43-BEE9-FF11E5E92E83}" type="datetimeFigureOut">
              <a:rPr lang="es-ES_tradnl" smtClean="0"/>
              <a:t>16/03/2022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FACA-4BC1-5145-BF68-2CBB72169D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3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D59AC7-E69A-4682-BD3C-5A47C777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527" y="1454727"/>
            <a:ext cx="11956473" cy="51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11295-7BCE-437A-9751-5471A35A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27662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9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335A349-9677-4A97-AFDC-7550B07410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5034" y="515797"/>
            <a:ext cx="532836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majudicial.gov.co/web/sistema-penal-acusatorio-de-bogota/mapa-de-proces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C9387C2-11B6-46A4-ADCC-F7E8578A6D44}"/>
              </a:ext>
            </a:extLst>
          </p:cNvPr>
          <p:cNvSpPr txBox="1"/>
          <p:nvPr/>
        </p:nvSpPr>
        <p:spPr>
          <a:xfrm>
            <a:off x="1415874" y="2093671"/>
            <a:ext cx="935573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s-CO" sz="3600" b="1" dirty="0">
                <a:latin typeface="Bookman Old Style"/>
              </a:rPr>
              <a:t>CENTRO DE SERVICIOS JUDICIALES</a:t>
            </a:r>
            <a:endParaRPr lang="es-ES" dirty="0"/>
          </a:p>
          <a:p>
            <a:pPr algn="ctr"/>
            <a:r>
              <a:rPr lang="es-CO" sz="3600" b="1" dirty="0">
                <a:latin typeface="Bookman Old Style"/>
              </a:rPr>
              <a:t>DEL SISTEMA PENAL ACUSATORIO DE BOGOTÁ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E4B1E-CC8A-4D6A-91E7-82732FAF7193}"/>
              </a:ext>
            </a:extLst>
          </p:cNvPr>
          <p:cNvSpPr txBox="1"/>
          <p:nvPr/>
        </p:nvSpPr>
        <p:spPr>
          <a:xfrm>
            <a:off x="1415874" y="4554556"/>
            <a:ext cx="935573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s-CO" sz="3600" b="1" dirty="0">
                <a:latin typeface="Bookman Old Style"/>
              </a:rPr>
              <a:t>PROGRAMA INDUCCIÓN REINDUCCIÓN </a:t>
            </a:r>
          </a:p>
          <a:p>
            <a:pPr algn="ctr"/>
            <a:r>
              <a:rPr lang="es-CO" sz="3600" b="1" dirty="0">
                <a:latin typeface="Bookman Old Style"/>
              </a:rPr>
              <a:t>Marzo - Abril 2022</a:t>
            </a:r>
          </a:p>
        </p:txBody>
      </p:sp>
    </p:spTree>
    <p:extLst>
      <p:ext uri="{BB962C8B-B14F-4D97-AF65-F5344CB8AC3E}">
        <p14:creationId xmlns:p14="http://schemas.microsoft.com/office/powerpoint/2010/main" val="142221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DC1D-CB12-47C8-8FB1-7C346EAB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309" y="1655714"/>
            <a:ext cx="8882947" cy="4297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kern="1200" dirty="0">
                <a:solidFill>
                  <a:srgbClr val="0092C8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CÓMO FUNCIONA EN EL CENTRO DE SERVICIOS JUDICIALES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66582E4-4554-4EF6-B715-64A261A28CA1}"/>
              </a:ext>
            </a:extLst>
          </p:cNvPr>
          <p:cNvSpPr txBox="1"/>
          <p:nvPr/>
        </p:nvSpPr>
        <p:spPr>
          <a:xfrm>
            <a:off x="376731" y="1527846"/>
            <a:ext cx="22421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highlight>
                  <a:srgbClr val="F6C042"/>
                </a:highlight>
                <a:latin typeface="Filson Pro Book" panose="02000000000000000000" pitchFamily="2" charset="77"/>
                <a:ea typeface="+mn-ea"/>
                <a:cs typeface="+mn-cs"/>
              </a:rPr>
              <a:t>SIGCMA</a:t>
            </a:r>
            <a:endParaRPr lang="es-ES_tradnl" sz="4000" b="1" dirty="0">
              <a:solidFill>
                <a:schemeClr val="bg1"/>
              </a:solidFill>
              <a:highlight>
                <a:srgbClr val="F6C042"/>
              </a:highlight>
              <a:latin typeface="Filson Pro Book" panose="02000000000000000000" pitchFamily="2" charset="77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43AE9FD-17B3-4C15-946A-0C7BBD90AF01}"/>
              </a:ext>
            </a:extLst>
          </p:cNvPr>
          <p:cNvGrpSpPr/>
          <p:nvPr/>
        </p:nvGrpSpPr>
        <p:grpSpPr>
          <a:xfrm>
            <a:off x="2612437" y="1510730"/>
            <a:ext cx="92737" cy="733289"/>
            <a:chOff x="2467210" y="1360097"/>
            <a:chExt cx="92737" cy="733289"/>
          </a:xfrm>
        </p:grpSpPr>
        <p:sp>
          <p:nvSpPr>
            <p:cNvPr id="4" name="Rectangle 53">
              <a:extLst>
                <a:ext uri="{FF2B5EF4-FFF2-40B4-BE49-F238E27FC236}">
                  <a16:creationId xmlns:a16="http://schemas.microsoft.com/office/drawing/2014/main" id="{2669ED0F-B49E-4E85-A2E2-87DB3F44C09F}"/>
                </a:ext>
              </a:extLst>
            </p:cNvPr>
            <p:cNvSpPr/>
            <p:nvPr/>
          </p:nvSpPr>
          <p:spPr>
            <a:xfrm>
              <a:off x="2467210" y="1360097"/>
              <a:ext cx="91636" cy="154384"/>
            </a:xfrm>
            <a:prstGeom prst="rect">
              <a:avLst/>
            </a:prstGeom>
            <a:solidFill>
              <a:srgbClr val="002A41"/>
            </a:solidFill>
            <a:ln>
              <a:solidFill>
                <a:srgbClr val="002A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" name="Rectangle 54">
              <a:extLst>
                <a:ext uri="{FF2B5EF4-FFF2-40B4-BE49-F238E27FC236}">
                  <a16:creationId xmlns:a16="http://schemas.microsoft.com/office/drawing/2014/main" id="{18E14910-5B66-4C94-B99F-14AFC761691D}"/>
                </a:ext>
              </a:extLst>
            </p:cNvPr>
            <p:cNvSpPr/>
            <p:nvPr/>
          </p:nvSpPr>
          <p:spPr>
            <a:xfrm>
              <a:off x="2468311" y="1519013"/>
              <a:ext cx="91636" cy="574373"/>
            </a:xfrm>
            <a:prstGeom prst="rect">
              <a:avLst/>
            </a:prstGeom>
            <a:solidFill>
              <a:srgbClr val="00AEEF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6AF89CD5-866D-47B6-94F2-D166E53203E0}"/>
              </a:ext>
            </a:extLst>
          </p:cNvPr>
          <p:cNvSpPr txBox="1">
            <a:spLocks/>
          </p:cNvSpPr>
          <p:nvPr/>
        </p:nvSpPr>
        <p:spPr>
          <a:xfrm>
            <a:off x="707385" y="2500153"/>
            <a:ext cx="10874237" cy="386222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es-CO" sz="2800" b="1" u="sng" dirty="0">
                <a:solidFill>
                  <a:srgbClr val="0092C8"/>
                </a:solidFill>
              </a:rPr>
              <a:t>El objetivo es la satisfacción de los usuarios y partes interesadas.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>
                <a:solidFill>
                  <a:srgbClr val="0092C8"/>
                </a:solidFill>
              </a:rPr>
              <a:t>Está </a:t>
            </a:r>
            <a:r>
              <a:rPr lang="es-CO" sz="2800" b="1" dirty="0">
                <a:solidFill>
                  <a:srgbClr val="0092C8"/>
                </a:solidFill>
              </a:rPr>
              <a:t>alineado </a:t>
            </a:r>
            <a:r>
              <a:rPr lang="es-CO" sz="2800" dirty="0">
                <a:solidFill>
                  <a:srgbClr val="0092C8"/>
                </a:solidFill>
              </a:rPr>
              <a:t>al SIGCMA del Consejo Superior de la Judicatura.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s-CO" sz="2800" dirty="0">
                <a:solidFill>
                  <a:srgbClr val="0092C8"/>
                </a:solidFill>
              </a:rPr>
              <a:t>El </a:t>
            </a:r>
            <a:r>
              <a:rPr lang="es-CO" sz="2800" b="1" dirty="0">
                <a:solidFill>
                  <a:srgbClr val="0092C8"/>
                </a:solidFill>
              </a:rPr>
              <a:t>alcance</a:t>
            </a:r>
            <a:r>
              <a:rPr lang="es-CO" sz="2800" dirty="0">
                <a:solidFill>
                  <a:srgbClr val="0092C8"/>
                </a:solidFill>
              </a:rPr>
              <a:t> es el Sistema Penal Acusatorio de Bogotá: Juzgados y Centro de Servicios.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s-CO" sz="2800" dirty="0">
                <a:solidFill>
                  <a:srgbClr val="0092C8"/>
                </a:solidFill>
              </a:rPr>
              <a:t>Implementado bajo las normas:</a:t>
            </a:r>
            <a:endParaRPr lang="es-CO" sz="2800" dirty="0">
              <a:solidFill>
                <a:srgbClr val="0092C8"/>
              </a:solidFill>
              <a:cs typeface="Calibri Light"/>
            </a:endParaRPr>
          </a:p>
          <a:p>
            <a:pPr algn="just">
              <a:defRPr/>
            </a:pPr>
            <a:r>
              <a:rPr lang="es-CO" sz="2800" dirty="0">
                <a:solidFill>
                  <a:srgbClr val="0092C8"/>
                </a:solidFill>
              </a:rPr>
              <a:t>       </a:t>
            </a:r>
            <a:r>
              <a:rPr lang="es-CO" sz="2800" b="1" dirty="0">
                <a:solidFill>
                  <a:srgbClr val="0092C8"/>
                </a:solidFill>
              </a:rPr>
              <a:t>ISO 9001:2015, </a:t>
            </a:r>
          </a:p>
          <a:p>
            <a:pPr algn="just">
              <a:defRPr/>
            </a:pPr>
            <a:r>
              <a:rPr lang="es-CO" sz="2800" b="1" dirty="0">
                <a:solidFill>
                  <a:srgbClr val="0092C8"/>
                </a:solidFill>
              </a:rPr>
              <a:t>       ISO 14001:2015</a:t>
            </a:r>
            <a:endParaRPr lang="es-CO" sz="2800" b="1" dirty="0">
              <a:solidFill>
                <a:srgbClr val="0092C8"/>
              </a:solidFill>
              <a:cs typeface="Calibri Light" panose="020F0302020204030204"/>
            </a:endParaRPr>
          </a:p>
          <a:p>
            <a:pPr algn="just">
              <a:defRPr/>
            </a:pPr>
            <a:r>
              <a:rPr lang="es-CO" sz="2800" b="1" dirty="0">
                <a:solidFill>
                  <a:srgbClr val="0092C8"/>
                </a:solidFill>
              </a:rPr>
              <a:t>      Norma Técnica Colombiana NTC 6256:2021 y </a:t>
            </a:r>
            <a:endParaRPr lang="es-CO" sz="2800" b="1" dirty="0">
              <a:solidFill>
                <a:srgbClr val="0092C8"/>
              </a:solidFill>
              <a:cs typeface="Calibri Light"/>
            </a:endParaRPr>
          </a:p>
          <a:p>
            <a:pPr algn="just">
              <a:defRPr/>
            </a:pPr>
            <a:r>
              <a:rPr lang="es-ES" sz="2800" b="1" dirty="0">
                <a:solidFill>
                  <a:srgbClr val="0092C8"/>
                </a:solidFill>
              </a:rPr>
              <a:t>      Guía Técnica Colombiana GTC 286:2021.</a:t>
            </a:r>
            <a:endParaRPr lang="es-CO" sz="2800" b="1" dirty="0">
              <a:solidFill>
                <a:srgbClr val="0092C8"/>
              </a:solidFill>
              <a:cs typeface="Calibri Light"/>
            </a:endParaRPr>
          </a:p>
          <a:p>
            <a:pPr algn="just">
              <a:defRPr/>
            </a:pPr>
            <a:r>
              <a:rPr lang="es-CO" sz="2800" b="1" dirty="0">
                <a:solidFill>
                  <a:srgbClr val="0092C8"/>
                </a:solidFill>
              </a:rPr>
              <a:t>      </a:t>
            </a:r>
            <a:r>
              <a:rPr lang="es-CO" sz="2800" dirty="0">
                <a:solidFill>
                  <a:srgbClr val="0092C8"/>
                </a:solidFill>
              </a:rPr>
              <a:t>Certificado en Calidad desde el 2014.</a:t>
            </a:r>
            <a:endParaRPr lang="es-CO" sz="2800" dirty="0">
              <a:solidFill>
                <a:srgbClr val="0092C8"/>
              </a:solidFill>
              <a:cs typeface="Calibri Light"/>
            </a:endParaRP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rgbClr val="0092C8"/>
              </a:solidFill>
              <a:cs typeface="Calibri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88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DC1D-CB12-47C8-8FB1-7C346EAB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495" y="1700438"/>
            <a:ext cx="8882947" cy="4297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kern="1200" dirty="0">
                <a:solidFill>
                  <a:srgbClr val="0092C8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CÓMO FUNCIONA EN EL CENTRO DE SERVICIOS JUDICIALES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66582E4-4554-4EF6-B715-64A261A28CA1}"/>
              </a:ext>
            </a:extLst>
          </p:cNvPr>
          <p:cNvSpPr txBox="1"/>
          <p:nvPr/>
        </p:nvSpPr>
        <p:spPr>
          <a:xfrm>
            <a:off x="419863" y="1570978"/>
            <a:ext cx="1954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highlight>
                  <a:srgbClr val="F6C042"/>
                </a:highlight>
                <a:latin typeface="Filson Pro Book" panose="02000000000000000000" pitchFamily="2" charset="77"/>
                <a:ea typeface="+mn-ea"/>
                <a:cs typeface="+mn-cs"/>
              </a:rPr>
              <a:t>SIGCMA</a:t>
            </a:r>
            <a:endParaRPr lang="es-ES_tradnl" sz="4000" b="1" dirty="0">
              <a:solidFill>
                <a:schemeClr val="bg1"/>
              </a:solidFill>
              <a:highlight>
                <a:srgbClr val="F6C042"/>
              </a:highlight>
              <a:latin typeface="Filson Pro Book" panose="02000000000000000000" pitchFamily="2" charset="77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43AE9FD-17B3-4C15-946A-0C7BBD90AF01}"/>
              </a:ext>
            </a:extLst>
          </p:cNvPr>
          <p:cNvGrpSpPr/>
          <p:nvPr/>
        </p:nvGrpSpPr>
        <p:grpSpPr>
          <a:xfrm>
            <a:off x="2281757" y="1510730"/>
            <a:ext cx="92737" cy="733289"/>
            <a:chOff x="2467210" y="1360097"/>
            <a:chExt cx="92737" cy="733289"/>
          </a:xfrm>
        </p:grpSpPr>
        <p:sp>
          <p:nvSpPr>
            <p:cNvPr id="4" name="Rectangle 53">
              <a:extLst>
                <a:ext uri="{FF2B5EF4-FFF2-40B4-BE49-F238E27FC236}">
                  <a16:creationId xmlns:a16="http://schemas.microsoft.com/office/drawing/2014/main" id="{2669ED0F-B49E-4E85-A2E2-87DB3F44C09F}"/>
                </a:ext>
              </a:extLst>
            </p:cNvPr>
            <p:cNvSpPr/>
            <p:nvPr/>
          </p:nvSpPr>
          <p:spPr>
            <a:xfrm>
              <a:off x="2467210" y="1360097"/>
              <a:ext cx="91636" cy="154384"/>
            </a:xfrm>
            <a:prstGeom prst="rect">
              <a:avLst/>
            </a:prstGeom>
            <a:solidFill>
              <a:srgbClr val="002A41"/>
            </a:solidFill>
            <a:ln>
              <a:solidFill>
                <a:srgbClr val="002A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" name="Rectangle 54">
              <a:extLst>
                <a:ext uri="{FF2B5EF4-FFF2-40B4-BE49-F238E27FC236}">
                  <a16:creationId xmlns:a16="http://schemas.microsoft.com/office/drawing/2014/main" id="{18E14910-5B66-4C94-B99F-14AFC761691D}"/>
                </a:ext>
              </a:extLst>
            </p:cNvPr>
            <p:cNvSpPr/>
            <p:nvPr/>
          </p:nvSpPr>
          <p:spPr>
            <a:xfrm>
              <a:off x="2468311" y="1519013"/>
              <a:ext cx="91636" cy="574373"/>
            </a:xfrm>
            <a:prstGeom prst="rect">
              <a:avLst/>
            </a:prstGeom>
            <a:solidFill>
              <a:srgbClr val="00AEEF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6AF89CD5-866D-47B6-94F2-D166E53203E0}"/>
              </a:ext>
            </a:extLst>
          </p:cNvPr>
          <p:cNvSpPr txBox="1">
            <a:spLocks/>
          </p:cNvSpPr>
          <p:nvPr/>
        </p:nvSpPr>
        <p:spPr>
          <a:xfrm>
            <a:off x="658881" y="2528819"/>
            <a:ext cx="10874237" cy="398281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  <a:ea typeface="+mj-lt"/>
                <a:cs typeface="+mj-lt"/>
              </a:rPr>
              <a:t>Debe cumplir la </a:t>
            </a:r>
            <a:r>
              <a:rPr lang="es-CO" sz="2800" b="1" dirty="0">
                <a:solidFill>
                  <a:srgbClr val="0092C8"/>
                </a:solidFill>
                <a:ea typeface="+mj-lt"/>
                <a:cs typeface="+mj-lt"/>
              </a:rPr>
              <a:t>legislación ambiental.</a:t>
            </a:r>
            <a:r>
              <a:rPr lang="es-CO" sz="2800" dirty="0">
                <a:solidFill>
                  <a:srgbClr val="0092C8"/>
                </a:solidFill>
                <a:ea typeface="+mj-lt"/>
                <a:cs typeface="+mj-lt"/>
              </a:rPr>
              <a:t> </a:t>
            </a:r>
            <a:endParaRPr lang="en-US" sz="2800" dirty="0">
              <a:ea typeface="+mj-lt"/>
              <a:cs typeface="+mj-lt"/>
            </a:endParaRPr>
          </a:p>
          <a:p>
            <a:pPr marL="514350" indent="-514350">
              <a:buAutoNum type="arabicPeriod" startAt="8"/>
            </a:pPr>
            <a:r>
              <a:rPr lang="es-CO" sz="2800" dirty="0">
                <a:solidFill>
                  <a:srgbClr val="0092C8"/>
                </a:solidFill>
                <a:ea typeface="+mj-lt"/>
                <a:cs typeface="+mj-lt"/>
              </a:rPr>
              <a:t>El </a:t>
            </a:r>
            <a:r>
              <a:rPr lang="es-CO" sz="2800" b="1" dirty="0">
                <a:solidFill>
                  <a:srgbClr val="0092C8"/>
                </a:solidFill>
                <a:ea typeface="+mj-lt"/>
                <a:cs typeface="+mj-lt"/>
              </a:rPr>
              <a:t>enfoque es por procesos</a:t>
            </a:r>
            <a:r>
              <a:rPr lang="es-CO" sz="2800" dirty="0">
                <a:solidFill>
                  <a:srgbClr val="0092C8"/>
                </a:solidFill>
                <a:ea typeface="+mj-lt"/>
                <a:cs typeface="+mj-lt"/>
              </a:rPr>
              <a:t> y para gestionar cada uno se aplica el </a:t>
            </a:r>
            <a:r>
              <a:rPr lang="es-CO" sz="2800" b="1" dirty="0">
                <a:solidFill>
                  <a:srgbClr val="0092C8"/>
                </a:solidFill>
                <a:ea typeface="+mj-lt"/>
                <a:cs typeface="+mj-lt"/>
              </a:rPr>
              <a:t>ciclo PHVA</a:t>
            </a:r>
            <a:endParaRPr lang="es-CO" b="1" dirty="0">
              <a:solidFill>
                <a:srgbClr val="000000"/>
              </a:solidFill>
              <a:ea typeface="+mj-lt"/>
              <a:cs typeface="+mj-lt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</a:rPr>
              <a:t>Promueve la </a:t>
            </a:r>
            <a:r>
              <a:rPr lang="es-CO" sz="2800" b="1" dirty="0">
                <a:solidFill>
                  <a:srgbClr val="0092C8"/>
                </a:solidFill>
              </a:rPr>
              <a:t>estandarización </a:t>
            </a:r>
            <a:r>
              <a:rPr lang="es-CO" sz="2800" dirty="0">
                <a:solidFill>
                  <a:srgbClr val="0092C8"/>
                </a:solidFill>
              </a:rPr>
              <a:t>de los procedimientos. </a:t>
            </a:r>
            <a:endParaRPr lang="es-CO" sz="2800" dirty="0">
              <a:solidFill>
                <a:srgbClr val="0092C8"/>
              </a:solidFill>
              <a:cs typeface="Calibri Light"/>
            </a:endParaRPr>
          </a:p>
          <a:p>
            <a:pPr marL="514350" indent="-514350" algn="just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</a:rPr>
              <a:t>Aplica el </a:t>
            </a:r>
            <a:r>
              <a:rPr lang="es-CO" sz="2800" b="1" dirty="0">
                <a:solidFill>
                  <a:srgbClr val="0092C8"/>
                </a:solidFill>
              </a:rPr>
              <a:t>Pensamiento basado en riesgos</a:t>
            </a:r>
            <a:r>
              <a:rPr lang="es-CO" sz="2800" dirty="0">
                <a:solidFill>
                  <a:srgbClr val="0092C8"/>
                </a:solidFill>
              </a:rPr>
              <a:t> para gestionar los procesos.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</a:rPr>
              <a:t>Evalúa el </a:t>
            </a:r>
            <a:r>
              <a:rPr lang="es-CO" sz="2800" b="1" dirty="0">
                <a:solidFill>
                  <a:srgbClr val="0092C8"/>
                </a:solidFill>
              </a:rPr>
              <a:t>desempeño de los procesos</a:t>
            </a:r>
            <a:r>
              <a:rPr lang="es-CO" sz="2800" dirty="0">
                <a:solidFill>
                  <a:srgbClr val="0092C8"/>
                </a:solidFill>
              </a:rPr>
              <a:t>, aplicando controles.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</a:rPr>
              <a:t>Busca la </a:t>
            </a:r>
            <a:r>
              <a:rPr lang="es-CO" sz="2800" b="1" dirty="0">
                <a:solidFill>
                  <a:srgbClr val="0092C8"/>
                </a:solidFill>
              </a:rPr>
              <a:t>mejora continua</a:t>
            </a:r>
            <a:r>
              <a:rPr lang="es-CO" sz="2800" dirty="0">
                <a:solidFill>
                  <a:srgbClr val="0092C8"/>
                </a:solidFill>
              </a:rPr>
              <a:t> en todas las actividades y procesos.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s-CO" sz="2800" dirty="0">
                <a:solidFill>
                  <a:srgbClr val="0092C8"/>
                </a:solidFill>
              </a:rPr>
              <a:t>Propende por el uso de instrumentos para dar cumplimiento a los </a:t>
            </a:r>
            <a:r>
              <a:rPr lang="es-CO" sz="2800" b="1" dirty="0">
                <a:solidFill>
                  <a:srgbClr val="0092C8"/>
                </a:solidFill>
              </a:rPr>
              <a:t>principios y requisitos de las normas ISO Y Normas de la Rama judicial</a:t>
            </a:r>
            <a:r>
              <a:rPr lang="es-CO" sz="2800" dirty="0">
                <a:solidFill>
                  <a:srgbClr val="0092C8"/>
                </a:solidFill>
              </a:rPr>
              <a:t>: </a:t>
            </a:r>
            <a:endParaRPr lang="es-CO" sz="2800" dirty="0">
              <a:solidFill>
                <a:srgbClr val="0092C8"/>
              </a:solidFill>
              <a:cs typeface="Calibri Light"/>
            </a:endParaRPr>
          </a:p>
          <a:p>
            <a:pPr algn="just"/>
            <a:r>
              <a:rPr lang="es-CO" sz="2800" dirty="0">
                <a:solidFill>
                  <a:srgbClr val="0092C8"/>
                </a:solidFill>
              </a:rPr>
              <a:t>	</a:t>
            </a:r>
            <a:endParaRPr lang="es-CO" sz="2800" dirty="0">
              <a:solidFill>
                <a:srgbClr val="0092C8"/>
              </a:solidFill>
              <a:cs typeface="Calibri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480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4D143F31-5FE9-4C11-AF41-4A138FD028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92437" y="3242110"/>
            <a:ext cx="5621338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85A856B-5292-468F-BAC8-9D414B21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36" y="1555571"/>
            <a:ext cx="10009940" cy="1059478"/>
          </a:xfrm>
        </p:spPr>
        <p:txBody>
          <a:bodyPr/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HABLEMOS EL MISMO LENGUAJE</a:t>
            </a:r>
            <a:br>
              <a:rPr lang="es-CO" sz="2400" b="1" dirty="0">
                <a:solidFill>
                  <a:srgbClr val="0070C0"/>
                </a:solidFill>
              </a:rPr>
            </a:br>
            <a:r>
              <a:rPr lang="es-CO" sz="2400" b="1" dirty="0">
                <a:solidFill>
                  <a:srgbClr val="0070C0"/>
                </a:solidFill>
              </a:rPr>
              <a:t>INFORMACIÓN DOCUMENTADA: Información que una organización tiene que </a:t>
            </a:r>
            <a:r>
              <a:rPr lang="es-CO" sz="2400" b="1" u="sng" dirty="0">
                <a:solidFill>
                  <a:srgbClr val="0070C0"/>
                </a:solidFill>
              </a:rPr>
              <a:t>controlar y mantener</a:t>
            </a:r>
            <a:r>
              <a:rPr lang="es-CO" sz="2400" b="1" dirty="0">
                <a:solidFill>
                  <a:srgbClr val="0070C0"/>
                </a:solidFill>
              </a:rPr>
              <a:t> y el medio que la contine.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9F7CEA8-2415-47EA-8935-659AF045E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573596"/>
              </p:ext>
            </p:extLst>
          </p:nvPr>
        </p:nvGraphicFramePr>
        <p:xfrm>
          <a:off x="545307" y="3237103"/>
          <a:ext cx="3714754" cy="349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FADF015B-0941-44B9-82AB-6D9D412A4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75340"/>
              </p:ext>
            </p:extLst>
          </p:nvPr>
        </p:nvGraphicFramePr>
        <p:xfrm>
          <a:off x="4389737" y="3232096"/>
          <a:ext cx="3607043" cy="349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9F48DA89-2ACA-4799-9AB2-2CA7B895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528676"/>
              </p:ext>
            </p:extLst>
          </p:nvPr>
        </p:nvGraphicFramePr>
        <p:xfrm>
          <a:off x="7996780" y="3246097"/>
          <a:ext cx="3396663" cy="349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9D3D44AA-F958-4EDA-BDC0-A5543E314CFD}"/>
              </a:ext>
            </a:extLst>
          </p:cNvPr>
          <p:cNvSpPr txBox="1"/>
          <p:nvPr/>
        </p:nvSpPr>
        <p:spPr>
          <a:xfrm>
            <a:off x="1753353" y="2876765"/>
            <a:ext cx="12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GENERAL</a:t>
            </a:r>
            <a:r>
              <a:rPr lang="es-CO" dirty="0"/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B91CEDB-C58B-4F8C-B51C-A5549A8FEF1E}"/>
              </a:ext>
            </a:extLst>
          </p:cNvPr>
          <p:cNvSpPr txBox="1"/>
          <p:nvPr/>
        </p:nvSpPr>
        <p:spPr>
          <a:xfrm>
            <a:off x="5393757" y="2876765"/>
            <a:ext cx="164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POR PROCESO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561E832-1D61-4418-8C3F-01DB12F9668F}"/>
              </a:ext>
            </a:extLst>
          </p:cNvPr>
          <p:cNvSpPr txBox="1"/>
          <p:nvPr/>
        </p:nvSpPr>
        <p:spPr>
          <a:xfrm>
            <a:off x="9052587" y="2876765"/>
            <a:ext cx="164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ISO 9001:2015 </a:t>
            </a:r>
          </a:p>
        </p:txBody>
      </p:sp>
    </p:spTree>
    <p:extLst>
      <p:ext uri="{BB962C8B-B14F-4D97-AF65-F5344CB8AC3E}">
        <p14:creationId xmlns:p14="http://schemas.microsoft.com/office/powerpoint/2010/main" val="195072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4D143F31-5FE9-4C11-AF41-4A138FD028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92437" y="3242110"/>
            <a:ext cx="5621338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85A856B-5292-468F-BAC8-9D414B21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427"/>
            <a:ext cx="10515600" cy="1273209"/>
          </a:xfrm>
        </p:spPr>
        <p:txBody>
          <a:bodyPr/>
          <a:lstStyle/>
          <a:p>
            <a:pPr algn="ctr"/>
            <a:r>
              <a:rPr lang="es-CO" dirty="0"/>
              <a:t>MICROSITIO SIGCMA SPA-BOGOTÁ</a:t>
            </a:r>
            <a:br>
              <a:rPr lang="es-CO" dirty="0"/>
            </a:br>
            <a:r>
              <a:rPr lang="es-CO" sz="2000" dirty="0">
                <a:hlinkClick r:id="rId2"/>
              </a:rPr>
              <a:t>https://www.ramajudicial.gov.co/web/sistema-penal-acusatorio-de-bogota/mapa-de-procesos</a:t>
            </a:r>
            <a:r>
              <a:rPr lang="es-CO" sz="2000" dirty="0"/>
              <a:t> </a:t>
            </a:r>
            <a:br>
              <a:rPr lang="es-CO" sz="2000" dirty="0"/>
            </a:br>
            <a:br>
              <a:rPr lang="es-CO" sz="2000" dirty="0"/>
            </a:b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2329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5FAD64B-622C-41DE-843C-663CAD9C42D2}"/>
              </a:ext>
            </a:extLst>
          </p:cNvPr>
          <p:cNvSpPr txBox="1"/>
          <p:nvPr/>
        </p:nvSpPr>
        <p:spPr>
          <a:xfrm>
            <a:off x="498764" y="1644962"/>
            <a:ext cx="108896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2C8"/>
                </a:solidFill>
                <a:latin typeface="Calibri" panose="020F0502020204030204" pitchFamily="34" charset="0"/>
                <a:ea typeface="+mj-ea"/>
                <a:cs typeface="+mj-cs"/>
              </a:rPr>
              <a:t>TRANSFORMACIÓN SIGCMA SPA 2022</a:t>
            </a:r>
          </a:p>
          <a:p>
            <a:pPr algn="ctr"/>
            <a:r>
              <a:rPr lang="es-CO" sz="2800" b="1" dirty="0">
                <a:solidFill>
                  <a:srgbClr val="0092C8"/>
                </a:solidFill>
                <a:latin typeface="Calibri" panose="020F0502020204030204" pitchFamily="34" charset="0"/>
                <a:ea typeface="+mj-ea"/>
                <a:cs typeface="+mj-cs"/>
              </a:rPr>
              <a:t>ALINEADA CON LA TRANSFORMACIÓN DIGITAL.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/>
          </a:p>
          <a:p>
            <a:pPr algn="just"/>
            <a:r>
              <a:rPr lang="es-CO" sz="1800" dirty="0"/>
              <a:t>En el 2022 se realiza la revisión y ajuste de la Plataforma Estratégica de acuerdo con los lineamientos de la Magistrada Líder del SIGCMA y la Coordinación Nacional de Calidad. </a:t>
            </a:r>
          </a:p>
          <a:p>
            <a:endParaRPr lang="es-CO" sz="1800" dirty="0"/>
          </a:p>
          <a:p>
            <a:pPr algn="ctr"/>
            <a:r>
              <a:rPr lang="es-CO" sz="2800" b="1" dirty="0"/>
              <a:t>Cómo?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Reuniones Mensuales con los Líderes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Implementación de los Comités según resolución del Consejo Superior de la Judicatura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s-CO" dirty="0"/>
              <a:t>COMITÉ DE LÍDERES DEL SIGCMA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s-CO" dirty="0"/>
              <a:t>COMITÉ DE PROFESIONALES DE ENLACE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Participación en los comités a través de los </a:t>
            </a:r>
            <a:r>
              <a:rPr lang="es-CO" b="1" dirty="0"/>
              <a:t>líderes de proceso</a:t>
            </a:r>
            <a:r>
              <a:rPr lang="es-CO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Ajuste de la documentación: Caracterizaciones, procedimientos, Riesgos, Indicadores.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Ajustes de los procedimientos de acuerdo con los lineamientos del PETD y sus protocolos.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261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6C3367F-2C1E-472B-A8AD-6FDB7E66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547812"/>
            <a:ext cx="10855037" cy="5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51E8E-53CC-496A-BB23-9E1F6675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73967"/>
            <a:ext cx="10515600" cy="779224"/>
          </a:xfrm>
        </p:spPr>
        <p:txBody>
          <a:bodyPr lIns="91440" tIns="45720" rIns="91440" bIns="45720" anchor="t"/>
          <a:lstStyle/>
          <a:p>
            <a:pPr algn="ctr"/>
            <a:r>
              <a:rPr lang="es-CO" dirty="0"/>
              <a:t> </a:t>
            </a:r>
            <a:r>
              <a:rPr lang="es-ES" sz="2800" b="1" dirty="0"/>
              <a:t>TRANSFORMACIÓN MAPA DE PROCESOS SPA 2022</a:t>
            </a:r>
            <a:endParaRPr lang="es-CO" dirty="0">
              <a:cs typeface="Calibri Ligh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4D143F31-5FE9-4C11-AF41-4A138FD0282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92437" y="3242110"/>
            <a:ext cx="5621338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B2C22032-7501-4AA7-9625-DE941965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1939636"/>
            <a:ext cx="9337964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2F313A0-7A34-483B-B1E5-B1DF7710A340}"/>
              </a:ext>
            </a:extLst>
          </p:cNvPr>
          <p:cNvSpPr txBox="1"/>
          <p:nvPr/>
        </p:nvSpPr>
        <p:spPr>
          <a:xfrm>
            <a:off x="858981" y="2027027"/>
            <a:ext cx="1014152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RESOLUCIÓN No. 001 de 2022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(febrero 01 de 2022)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“Por medio de la cual se formalizan y se prorrogan los Comités del SIGCMA a nivel Nacional en las Dependencias Judiciales certificadas”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000" i="1" dirty="0">
                <a:latin typeface="Arial"/>
                <a:ea typeface="Times New Roman" panose="02020603050405020304" pitchFamily="18" charset="0"/>
                <a:cs typeface="Arial"/>
              </a:rPr>
              <a:t>Emitido por el</a:t>
            </a:r>
            <a:r>
              <a:rPr lang="es-ES" sz="2000" i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Despacho de la Magistrada Líder del SIGCMA</a:t>
            </a:r>
            <a:endParaRPr lang="es-CO" sz="20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algn="ctr"/>
            <a:r>
              <a:rPr lang="es-E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 Consejo Superior de la Judicatura</a:t>
            </a: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1B9C19-D3C5-4627-8772-85E509FA6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4997"/>
              </p:ext>
            </p:extLst>
          </p:nvPr>
        </p:nvGraphicFramePr>
        <p:xfrm>
          <a:off x="704490" y="1653396"/>
          <a:ext cx="10730099" cy="5090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292">
                  <a:extLst>
                    <a:ext uri="{9D8B030D-6E8A-4147-A177-3AD203B41FA5}">
                      <a16:colId xmlns:a16="http://schemas.microsoft.com/office/drawing/2014/main" val="711417049"/>
                    </a:ext>
                  </a:extLst>
                </a:gridCol>
                <a:gridCol w="6696807">
                  <a:extLst>
                    <a:ext uri="{9D8B030D-6E8A-4147-A177-3AD203B41FA5}">
                      <a16:colId xmlns:a16="http://schemas.microsoft.com/office/drawing/2014/main" val="1290455770"/>
                    </a:ext>
                  </a:extLst>
                </a:gridCol>
              </a:tblGrid>
              <a:tr h="414577"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COMITÉ DE LIDERES DEL SIGCMA-SPA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4967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ESTRUCTURA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CONFORMADO POR: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984569"/>
                  </a:ext>
                </a:extLst>
              </a:tr>
              <a:tr h="456035">
                <a:tc rowSpan="13"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Alta Dirección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s-ES" sz="1600" dirty="0">
                          <a:effectLst/>
                        </a:rPr>
                        <a:t>Magistrada Líder del SIGCMA del Consejo Superior de la Judicatura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616538"/>
                  </a:ext>
                </a:extLst>
              </a:tr>
              <a:tr h="269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s-ES" sz="1600" dirty="0">
                          <a:effectLst/>
                        </a:rPr>
                        <a:t>Coordinador Nacional del SIGCMA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853332"/>
                  </a:ext>
                </a:extLst>
              </a:tr>
              <a:tr h="4145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Magistrado Seccional SIGCMA del Consejo Seccional de la Judicatura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0768972"/>
                  </a:ext>
                </a:extLst>
              </a:tr>
              <a:tr h="393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Director Seccional de Administración Judicial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7795893"/>
                  </a:ext>
                </a:extLst>
              </a:tr>
              <a:tr h="2487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Líder del SIGCMA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736113"/>
                  </a:ext>
                </a:extLst>
              </a:tr>
              <a:tr h="580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s-ES" sz="1600" dirty="0">
                          <a:effectLst/>
                        </a:rPr>
                        <a:t>Juez Coordinador del Centro de Servicios Judiciales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7974548"/>
                  </a:ext>
                </a:extLst>
              </a:tr>
              <a:tr h="2072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260911"/>
                  </a:ext>
                </a:extLst>
              </a:tr>
              <a:tr h="228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6511685"/>
                  </a:ext>
                </a:extLst>
              </a:tr>
              <a:tr h="228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602242"/>
                  </a:ext>
                </a:extLst>
              </a:tr>
              <a:tr h="2072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630630"/>
                  </a:ext>
                </a:extLst>
              </a:tr>
              <a:tr h="228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279195"/>
                  </a:ext>
                </a:extLst>
              </a:tr>
              <a:tr h="2072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Juez 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7823067"/>
                  </a:ext>
                </a:extLst>
              </a:tr>
              <a:tr h="4353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s-ES" sz="1600" dirty="0">
                          <a:effectLst/>
                        </a:rPr>
                        <a:t>Coordinador de la Oficina de Apoyo o Centro de Servicios (según sea el caso)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26400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13D9D0E-2F96-49BE-9B24-9ED07E6335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13D9D0E-2F96-49BE-9B24-9ED07E6335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5CD1F2-5906-41C4-923B-5AC6CD431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92014"/>
              </p:ext>
            </p:extLst>
          </p:nvPr>
        </p:nvGraphicFramePr>
        <p:xfrm>
          <a:off x="531962" y="1653396"/>
          <a:ext cx="10934124" cy="510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5466">
                  <a:extLst>
                    <a:ext uri="{9D8B030D-6E8A-4147-A177-3AD203B41FA5}">
                      <a16:colId xmlns:a16="http://schemas.microsoft.com/office/drawing/2014/main" val="677147729"/>
                    </a:ext>
                  </a:extLst>
                </a:gridCol>
                <a:gridCol w="5888658">
                  <a:extLst>
                    <a:ext uri="{9D8B030D-6E8A-4147-A177-3AD203B41FA5}">
                      <a16:colId xmlns:a16="http://schemas.microsoft.com/office/drawing/2014/main" val="674447436"/>
                    </a:ext>
                  </a:extLst>
                </a:gridCol>
              </a:tblGrid>
              <a:tr h="404107">
                <a:tc gridSpan="2"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COMITÉ DE LIDERES DEL SIGCMA-SPA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14827"/>
                  </a:ext>
                </a:extLst>
              </a:tr>
              <a:tr h="264759">
                <a:tc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ESTRUCTURA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es-ES" sz="1600" dirty="0">
                          <a:effectLst/>
                        </a:rPr>
                        <a:t>CONFORMADO POR: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100440"/>
                  </a:ext>
                </a:extLst>
              </a:tr>
              <a:tr h="585259">
                <a:tc>
                  <a:txBody>
                    <a:bodyPr/>
                    <a:lstStyle/>
                    <a:p>
                      <a:pPr algn="ctr" hangingPunct="0"/>
                      <a:r>
                        <a:rPr lang="es-ES" dirty="0">
                          <a:effectLst/>
                        </a:rPr>
                        <a:t>Juez Líder del SIGCMA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Un Juez del Sistema Penal Acusatorio de Bogotá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876655"/>
                  </a:ext>
                </a:extLst>
              </a:tr>
              <a:tr h="877889">
                <a:tc>
                  <a:txBody>
                    <a:bodyPr/>
                    <a:lstStyle/>
                    <a:p>
                      <a:pPr algn="ctr" hangingPunct="0"/>
                      <a:r>
                        <a:rPr lang="es-ES" dirty="0">
                          <a:effectLst/>
                        </a:rPr>
                        <a:t>Juez Coordinador del Centro de servicios Judiciales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Un juez Penal Municipal con Función de control de Garantías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354702"/>
                  </a:ext>
                </a:extLst>
              </a:tr>
              <a:tr h="1184454">
                <a:tc>
                  <a:txBody>
                    <a:bodyPr/>
                    <a:lstStyle/>
                    <a:p>
                      <a:pPr algn="just">
                        <a:lnSpc>
                          <a:spcPct val="103000"/>
                        </a:lnSpc>
                        <a:spcAft>
                          <a:spcPts val="25"/>
                        </a:spcAft>
                      </a:pPr>
                      <a:r>
                        <a:rPr lang="es-ES" dirty="0">
                          <a:effectLst/>
                        </a:rPr>
                        <a:t>Un servidor judicial de cada Juzgado certificado.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PMG: 81 Servidores</a:t>
                      </a:r>
                    </a:p>
                    <a:p>
                      <a:r>
                        <a:rPr lang="es-ES" dirty="0">
                          <a:effectLst/>
                        </a:rPr>
                        <a:t>PMC: 40 Servidores</a:t>
                      </a:r>
                    </a:p>
                    <a:p>
                      <a:r>
                        <a:rPr lang="es-ES" dirty="0">
                          <a:effectLst/>
                        </a:rPr>
                        <a:t>PCC: 60 Servidores</a:t>
                      </a:r>
                    </a:p>
                    <a:p>
                      <a:endParaRPr lang="es-ES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44476"/>
                  </a:ext>
                </a:extLst>
              </a:tr>
              <a:tr h="891824">
                <a:tc>
                  <a:txBody>
                    <a:bodyPr/>
                    <a:lstStyle/>
                    <a:p>
                      <a:pPr hangingPunct="0"/>
                      <a:r>
                        <a:rPr lang="es-ES" dirty="0">
                          <a:effectLst/>
                        </a:rPr>
                        <a:t>El Líder de cada proceso del Centro de Servicios.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Según el nuevo mapa de procesos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9817858"/>
                  </a:ext>
                </a:extLst>
              </a:tr>
              <a:tr h="891824">
                <a:tc>
                  <a:txBody>
                    <a:bodyPr/>
                    <a:lstStyle/>
                    <a:p>
                      <a:pPr hangingPunct="0"/>
                      <a:r>
                        <a:rPr lang="es-ES" dirty="0">
                          <a:effectLst/>
                        </a:rPr>
                        <a:t>Secretario Comité Profesionales de Enlace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s-ES" sz="1600" dirty="0">
                          <a:effectLst/>
                        </a:rPr>
                        <a:t>Un secretario del Comité </a:t>
                      </a:r>
                    </a:p>
                    <a:p>
                      <a:pPr hangingPunct="0"/>
                      <a:r>
                        <a:rPr lang="es-ES" sz="1600" dirty="0">
                          <a:effectLst/>
                        </a:rPr>
                        <a:t>Designado por el Juez Líder del SIGCMA </a:t>
                      </a:r>
                      <a:endParaRPr lang="es-ES" sz="16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48369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F61DD19-AC87-433B-A0F2-FA00D780474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99CF4-9C24-4589-A33E-128FA0BF862A}"/>
              </a:ext>
            </a:extLst>
          </p:cNvPr>
          <p:cNvSpPr txBox="1"/>
          <p:nvPr/>
        </p:nvSpPr>
        <p:spPr>
          <a:xfrm>
            <a:off x="1611259" y="1805143"/>
            <a:ext cx="82615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s-CO" sz="3600">
                <a:latin typeface="Bookman Old Style"/>
                <a:cs typeface="Calibri" panose="020F0502020204030204"/>
              </a:rPr>
              <a:t>Estructura del Centro de Servicios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F59FEF-B9CF-4995-9DEB-3808B584927D}"/>
              </a:ext>
            </a:extLst>
          </p:cNvPr>
          <p:cNvSpPr txBox="1"/>
          <p:nvPr/>
        </p:nvSpPr>
        <p:spPr>
          <a:xfrm>
            <a:off x="1012092" y="3288323"/>
            <a:ext cx="10685583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s-CO" sz="2800">
                <a:latin typeface="Bookman Old Style"/>
                <a:cs typeface="Calibri" panose="020F0502020204030204"/>
              </a:rPr>
              <a:t>Acuerdo No. 2779 de 2004</a:t>
            </a:r>
          </a:p>
          <a:p>
            <a:pPr marL="571500" indent="-571500">
              <a:buFont typeface="Arial"/>
              <a:buChar char="•"/>
            </a:pPr>
            <a:r>
              <a:rPr lang="es-CO" sz="2800">
                <a:latin typeface="Bookman Old Style"/>
                <a:cs typeface="Calibri" panose="020F0502020204030204"/>
              </a:rPr>
              <a:t>Acuerdo No. 2764 de 2004 </a:t>
            </a:r>
          </a:p>
          <a:p>
            <a:pPr marL="571500" indent="-571500">
              <a:buFont typeface="Arial"/>
              <a:buChar char="•"/>
            </a:pPr>
            <a:r>
              <a:rPr lang="es-CO" sz="2800">
                <a:latin typeface="Bookman Old Style"/>
                <a:cs typeface="Calibri" panose="020F0502020204030204"/>
              </a:rPr>
              <a:t>Acuerdo No. 2793 de 2004</a:t>
            </a:r>
          </a:p>
          <a:p>
            <a:endParaRPr lang="en-US" sz="2800">
              <a:latin typeface="Bookman Old Style"/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endParaRPr lang="en-US" sz="3600">
              <a:latin typeface="Bookman Old Style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73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8010D3C-F5B0-470C-A0C7-B6B693B0AAF5}"/>
              </a:ext>
            </a:extLst>
          </p:cNvPr>
          <p:cNvSpPr txBox="1"/>
          <p:nvPr/>
        </p:nvSpPr>
        <p:spPr>
          <a:xfrm>
            <a:off x="4069862" y="1754553"/>
            <a:ext cx="45895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Bookman Old Style"/>
              </a:rPr>
              <a:t>Acuerdo</a:t>
            </a:r>
            <a:r>
              <a:rPr lang="en-US" sz="2400">
                <a:latin typeface="Bookman Old Style"/>
              </a:rPr>
              <a:t> No. 2779 de 2004</a:t>
            </a:r>
            <a:endParaRPr lang="es-ES" sz="2400">
              <a:cs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577ECB-CDF0-47B6-BE6F-A3234D6DE88E}"/>
              </a:ext>
            </a:extLst>
          </p:cNvPr>
          <p:cNvSpPr/>
          <p:nvPr/>
        </p:nvSpPr>
        <p:spPr>
          <a:xfrm>
            <a:off x="1623644" y="4554413"/>
            <a:ext cx="1426307" cy="56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cs typeface="Calibri"/>
              </a:rPr>
              <a:t>Depósitos Judiciales</a:t>
            </a:r>
            <a:endParaRPr lang="es-ES" sz="140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65C59A2-5EB3-41DD-A858-38C3D9AA5211}"/>
              </a:ext>
            </a:extLst>
          </p:cNvPr>
          <p:cNvGrpSpPr/>
          <p:nvPr/>
        </p:nvGrpSpPr>
        <p:grpSpPr>
          <a:xfrm>
            <a:off x="2423501" y="2414953"/>
            <a:ext cx="7590691" cy="1757239"/>
            <a:chOff x="2423501" y="2414953"/>
            <a:chExt cx="7590691" cy="1757239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2CF3C2C-72B8-4128-98EA-BA2BBB473237}"/>
                </a:ext>
              </a:extLst>
            </p:cNvPr>
            <p:cNvGrpSpPr/>
            <p:nvPr/>
          </p:nvGrpSpPr>
          <p:grpSpPr>
            <a:xfrm>
              <a:off x="3489568" y="2414953"/>
              <a:ext cx="5353537" cy="1741366"/>
              <a:chOff x="3489568" y="2414953"/>
              <a:chExt cx="5353537" cy="1741366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B44CF21F-5831-4AEF-A883-CE88A3A2020D}"/>
                  </a:ext>
                </a:extLst>
              </p:cNvPr>
              <p:cNvSpPr/>
              <p:nvPr/>
            </p:nvSpPr>
            <p:spPr>
              <a:xfrm>
                <a:off x="5072184" y="2414953"/>
                <a:ext cx="2051538" cy="566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>
                    <a:cs typeface="Calibri"/>
                  </a:rPr>
                  <a:t>Juez Coordinador </a:t>
                </a:r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3AC97242-B747-4877-B939-87D899C386D1}"/>
                  </a:ext>
                </a:extLst>
              </p:cNvPr>
              <p:cNvSpPr/>
              <p:nvPr/>
            </p:nvSpPr>
            <p:spPr>
              <a:xfrm>
                <a:off x="3489568" y="3206260"/>
                <a:ext cx="2051538" cy="566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Secretaria</a:t>
                </a:r>
                <a:endParaRPr lang="es-ES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D98B86F-CDF6-430B-91DA-33458565C85E}"/>
                  </a:ext>
                </a:extLst>
              </p:cNvPr>
              <p:cNvSpPr/>
              <p:nvPr/>
            </p:nvSpPr>
            <p:spPr>
              <a:xfrm>
                <a:off x="6791567" y="3206259"/>
                <a:ext cx="2051538" cy="566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Oficial Mayor</a:t>
                </a:r>
                <a:endParaRPr lang="es-ES"/>
              </a:p>
            </p:txBody>
          </p:sp>
          <p:cxnSp>
            <p:nvCxnSpPr>
              <p:cNvPr id="9" name="Conector recto de flecha 8">
                <a:extLst>
                  <a:ext uri="{FF2B5EF4-FFF2-40B4-BE49-F238E27FC236}">
                    <a16:creationId xmlns:a16="http://schemas.microsoft.com/office/drawing/2014/main" id="{9BD8C89E-BE8E-4D48-8D7F-316D8C09C990}"/>
                  </a:ext>
                </a:extLst>
              </p:cNvPr>
              <p:cNvCxnSpPr/>
              <p:nvPr/>
            </p:nvCxnSpPr>
            <p:spPr>
              <a:xfrm>
                <a:off x="6129701" y="2984012"/>
                <a:ext cx="9769" cy="1172307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>
                <a:extLst>
                  <a:ext uri="{FF2B5EF4-FFF2-40B4-BE49-F238E27FC236}">
                    <a16:creationId xmlns:a16="http://schemas.microsoft.com/office/drawing/2014/main" id="{6099BEDC-CFF1-4196-B1FC-3EEEDCD50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58065" y="3492011"/>
                <a:ext cx="1436078" cy="9768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93137068-445A-4A17-9C81-3E559D22EE39}"/>
                </a:ext>
              </a:extLst>
            </p:cNvPr>
            <p:cNvCxnSpPr/>
            <p:nvPr/>
          </p:nvCxnSpPr>
          <p:spPr>
            <a:xfrm>
              <a:off x="2423501" y="4152654"/>
              <a:ext cx="7590691" cy="1953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A641D29-6367-4D03-9003-60EE3C2CD04A}"/>
              </a:ext>
            </a:extLst>
          </p:cNvPr>
          <p:cNvCxnSpPr/>
          <p:nvPr/>
        </p:nvCxnSpPr>
        <p:spPr>
          <a:xfrm flipH="1">
            <a:off x="2419837" y="4158762"/>
            <a:ext cx="0" cy="3809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A03CBBC-076F-49AE-B606-C497998BD676}"/>
              </a:ext>
            </a:extLst>
          </p:cNvPr>
          <p:cNvGrpSpPr/>
          <p:nvPr/>
        </p:nvGrpSpPr>
        <p:grpSpPr>
          <a:xfrm>
            <a:off x="3157413" y="4170485"/>
            <a:ext cx="7483231" cy="950544"/>
            <a:chOff x="3157413" y="4170485"/>
            <a:chExt cx="7483231" cy="95054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A122E11-7558-4CB0-9290-F229D53F8B00}"/>
                </a:ext>
              </a:extLst>
            </p:cNvPr>
            <p:cNvSpPr/>
            <p:nvPr/>
          </p:nvSpPr>
          <p:spPr>
            <a:xfrm>
              <a:off x="4671643" y="4554413"/>
              <a:ext cx="1426308" cy="566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>
                  <a:cs typeface="Calibri"/>
                </a:rPr>
                <a:t>Reparto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C9AF701-A7BD-473A-BA5F-3B89E1FE1747}"/>
                </a:ext>
              </a:extLst>
            </p:cNvPr>
            <p:cNvSpPr/>
            <p:nvPr/>
          </p:nvSpPr>
          <p:spPr>
            <a:xfrm>
              <a:off x="3157413" y="4554413"/>
              <a:ext cx="1426308" cy="566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>
                  <a:cs typeface="Calibri"/>
                </a:rPr>
                <a:t>Comunicaciones</a:t>
              </a:r>
              <a:endParaRPr lang="es-ES" sz="140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8443677-EE73-48B5-B967-8FB15C8E2B13}"/>
                </a:ext>
              </a:extLst>
            </p:cNvPr>
            <p:cNvSpPr/>
            <p:nvPr/>
          </p:nvSpPr>
          <p:spPr>
            <a:xfrm>
              <a:off x="6185874" y="4554414"/>
              <a:ext cx="1426308" cy="566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>
                  <a:cs typeface="Calibri"/>
                </a:rPr>
                <a:t>Archivo Tecnológico</a:t>
              </a:r>
              <a:endParaRPr lang="es-ES" sz="140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EC68663-C3D7-446F-96E3-DD48924554F8}"/>
                </a:ext>
              </a:extLst>
            </p:cNvPr>
            <p:cNvSpPr/>
            <p:nvPr/>
          </p:nvSpPr>
          <p:spPr>
            <a:xfrm>
              <a:off x="7700107" y="4554413"/>
              <a:ext cx="1426308" cy="566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err="1">
                  <a:cs typeface="Calibri"/>
                </a:rPr>
                <a:t>Adm</a:t>
              </a:r>
              <a:r>
                <a:rPr lang="es-ES" sz="1400">
                  <a:cs typeface="Calibri"/>
                </a:rPr>
                <a:t>. Salas </a:t>
              </a:r>
              <a:endParaRPr lang="es-ES" sz="140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65CF8D5-2BC7-4D53-8832-15C20F907A73}"/>
                </a:ext>
              </a:extLst>
            </p:cNvPr>
            <p:cNvSpPr/>
            <p:nvPr/>
          </p:nvSpPr>
          <p:spPr>
            <a:xfrm>
              <a:off x="9214336" y="4554414"/>
              <a:ext cx="1426308" cy="566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>
                  <a:cs typeface="Calibri"/>
                </a:rPr>
                <a:t>Atención al Usuario</a:t>
              </a:r>
              <a:endParaRPr lang="es-ES" sz="1400"/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934FEF1F-AD48-474D-9217-88A4B51B3082}"/>
                </a:ext>
              </a:extLst>
            </p:cNvPr>
            <p:cNvCxnSpPr/>
            <p:nvPr/>
          </p:nvCxnSpPr>
          <p:spPr>
            <a:xfrm flipH="1">
              <a:off x="5434622" y="4174393"/>
              <a:ext cx="0" cy="38099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FD934371-14E8-4E81-8EE4-455B6881CC11}"/>
                </a:ext>
              </a:extLst>
            </p:cNvPr>
            <p:cNvCxnSpPr/>
            <p:nvPr/>
          </p:nvCxnSpPr>
          <p:spPr>
            <a:xfrm flipH="1">
              <a:off x="10012484" y="4170485"/>
              <a:ext cx="0" cy="38099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CE262C37-800E-4F89-A5C5-CE096B1D7C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0006" y="4174393"/>
              <a:ext cx="0" cy="38099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FA77F8A9-99F6-4DD7-B637-20B0264B2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1544" y="4174392"/>
              <a:ext cx="0" cy="38099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C3435E32-47DA-4C4C-BF88-2441705DA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4236" y="4174392"/>
              <a:ext cx="0" cy="38099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95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F6530D-DCD0-4F4E-8E64-72F32AA6A918}"/>
              </a:ext>
            </a:extLst>
          </p:cNvPr>
          <p:cNvSpPr txBox="1">
            <a:spLocks/>
          </p:cNvSpPr>
          <p:nvPr/>
        </p:nvSpPr>
        <p:spPr>
          <a:xfrm>
            <a:off x="832943" y="2700898"/>
            <a:ext cx="10515600" cy="97963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>
                <a:latin typeface="Bookman Old Style"/>
                <a:cs typeface="Calibri" panose="020F0502020204030204"/>
              </a:rPr>
              <a:t>¿ Qué es y cómo funciona el Centro de Servicios Judiciales del Sistema Penal Acusatorio de Bogotá ? </a:t>
            </a:r>
          </a:p>
        </p:txBody>
      </p:sp>
    </p:spTree>
    <p:extLst>
      <p:ext uri="{BB962C8B-B14F-4D97-AF65-F5344CB8AC3E}">
        <p14:creationId xmlns:p14="http://schemas.microsoft.com/office/powerpoint/2010/main" val="404408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D99AA49-479B-44DC-9986-CF4B85C26314}"/>
              </a:ext>
            </a:extLst>
          </p:cNvPr>
          <p:cNvGrpSpPr/>
          <p:nvPr/>
        </p:nvGrpSpPr>
        <p:grpSpPr>
          <a:xfrm>
            <a:off x="697348" y="1816342"/>
            <a:ext cx="10432002" cy="3942897"/>
            <a:chOff x="535423" y="1711567"/>
            <a:chExt cx="10432002" cy="3942897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D49C100E-C56E-4CEF-8259-6B6A81035DB6}"/>
                </a:ext>
              </a:extLst>
            </p:cNvPr>
            <p:cNvGrpSpPr/>
            <p:nvPr/>
          </p:nvGrpSpPr>
          <p:grpSpPr>
            <a:xfrm>
              <a:off x="535423" y="3808043"/>
              <a:ext cx="10432002" cy="1846421"/>
              <a:chOff x="532248" y="4112843"/>
              <a:chExt cx="10432002" cy="1846421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BA2A8A4A-01D1-4F41-AAD2-61EC82ED74EF}"/>
                  </a:ext>
                </a:extLst>
              </p:cNvPr>
              <p:cNvSpPr/>
              <p:nvPr/>
            </p:nvSpPr>
            <p:spPr>
              <a:xfrm rot="16200000">
                <a:off x="-205958" y="4851051"/>
                <a:ext cx="1817845" cy="3414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Apoyo  Secretarial</a:t>
                </a: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F6ABFB5-2B8B-4577-92CB-B1E8F651E4DB}"/>
                  </a:ext>
                </a:extLst>
              </p:cNvPr>
              <p:cNvSpPr/>
              <p:nvPr/>
            </p:nvSpPr>
            <p:spPr>
              <a:xfrm rot="16200000">
                <a:off x="188790" y="4859946"/>
                <a:ext cx="1816587" cy="3223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Depósitos Judiciales</a:t>
                </a:r>
                <a:endParaRPr lang="es-ES" sz="130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50D1417-1F32-4D59-B23A-602C6466DA9F}"/>
                  </a:ext>
                </a:extLst>
              </p:cNvPr>
              <p:cNvSpPr/>
              <p:nvPr/>
            </p:nvSpPr>
            <p:spPr>
              <a:xfrm rot="16200000">
                <a:off x="574552" y="4855184"/>
                <a:ext cx="1816587" cy="331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Libertades y Capturas</a:t>
                </a:r>
                <a:endParaRPr lang="es-ES" sz="1300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7011824E-62EF-4537-BA57-27B7F22C566B}"/>
                  </a:ext>
                </a:extLst>
              </p:cNvPr>
              <p:cNvSpPr/>
              <p:nvPr/>
            </p:nvSpPr>
            <p:spPr>
              <a:xfrm rot="16200000">
                <a:off x="984127" y="4845658"/>
                <a:ext cx="1807062" cy="3414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Registro de Actuaciones</a:t>
                </a:r>
                <a:endParaRPr lang="es-ES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48B29931-0578-48DE-805A-34F4AEA9ADC6}"/>
                  </a:ext>
                </a:extLst>
              </p:cNvPr>
              <p:cNvSpPr/>
              <p:nvPr/>
            </p:nvSpPr>
            <p:spPr>
              <a:xfrm rot="16200000">
                <a:off x="1369889" y="4859945"/>
                <a:ext cx="1816587" cy="3223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EEPMS</a:t>
                </a:r>
                <a:endParaRPr lang="es-ES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197F06B-7206-4ECE-857C-12828A012F33}"/>
                  </a:ext>
                </a:extLst>
              </p:cNvPr>
              <p:cNvSpPr/>
              <p:nvPr/>
            </p:nvSpPr>
            <p:spPr>
              <a:xfrm rot="16200000">
                <a:off x="1755652" y="4855183"/>
                <a:ext cx="1816587" cy="331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Envíos al Tribunal y Pre.</a:t>
                </a: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F483B2EF-6F9E-4F80-899F-1DDBA3A0FFA3}"/>
                  </a:ext>
                </a:extLst>
              </p:cNvPr>
              <p:cNvSpPr/>
              <p:nvPr/>
            </p:nvSpPr>
            <p:spPr>
              <a:xfrm rot="16200000">
                <a:off x="2165227" y="4845658"/>
                <a:ext cx="1807062" cy="3414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Tutelas</a:t>
                </a:r>
                <a:endParaRPr lang="es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55A4F3C0-14BD-425A-BB7A-824FDBCFE44B}"/>
                  </a:ext>
                </a:extLst>
              </p:cNvPr>
              <p:cNvSpPr/>
              <p:nvPr/>
            </p:nvSpPr>
            <p:spPr>
              <a:xfrm rot="16200000">
                <a:off x="2541464" y="4859945"/>
                <a:ext cx="1816587" cy="3223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Comunicaciones</a:t>
                </a:r>
                <a:endParaRPr lang="es-ES">
                  <a:cs typeface="Calibri"/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9D4811DF-C4A9-4F02-8E23-6E160D0B4BC3}"/>
                  </a:ext>
                </a:extLst>
              </p:cNvPr>
              <p:cNvSpPr/>
              <p:nvPr/>
            </p:nvSpPr>
            <p:spPr>
              <a:xfrm rot="16200000">
                <a:off x="2927227" y="4855183"/>
                <a:ext cx="1816587" cy="331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Notificaciones</a:t>
                </a:r>
                <a:endParaRPr lang="es-ES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CC201B22-8693-45B7-8B8A-FF13B5A14621}"/>
                  </a:ext>
                </a:extLst>
              </p:cNvPr>
              <p:cNvSpPr/>
              <p:nvPr/>
            </p:nvSpPr>
            <p:spPr>
              <a:xfrm rot="16200000">
                <a:off x="3537367" y="4860575"/>
                <a:ext cx="1817845" cy="34143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Respuesta Usuarios</a:t>
                </a:r>
                <a:endParaRPr lang="es-ES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363711A5-C955-4467-AD4A-3F3AEB9CBCC7}"/>
                  </a:ext>
                </a:extLst>
              </p:cNvPr>
              <p:cNvSpPr/>
              <p:nvPr/>
            </p:nvSpPr>
            <p:spPr>
              <a:xfrm rot="16200000">
                <a:off x="3932114" y="4869470"/>
                <a:ext cx="1816587" cy="32238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Reparto Garantías - URI</a:t>
                </a:r>
                <a:endParaRPr lang="es-ES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35DE94C4-C197-4A2F-9D4D-608C9471BB91}"/>
                  </a:ext>
                </a:extLst>
              </p:cNvPr>
              <p:cNvSpPr/>
              <p:nvPr/>
            </p:nvSpPr>
            <p:spPr>
              <a:xfrm rot="16200000">
                <a:off x="4317877" y="4864708"/>
                <a:ext cx="1816587" cy="3319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Reparto Conocimiento</a:t>
                </a:r>
                <a:endParaRPr lang="es-ES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190D367-76E1-449D-B7EE-87922B63A8BB}"/>
                  </a:ext>
                </a:extLst>
              </p:cNvPr>
              <p:cNvSpPr/>
              <p:nvPr/>
            </p:nvSpPr>
            <p:spPr>
              <a:xfrm rot="16200000">
                <a:off x="4727452" y="4855183"/>
                <a:ext cx="1807062" cy="34143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Correspondencia</a:t>
                </a:r>
                <a:endParaRPr lang="es-ES" err="1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7EC3BB17-DC04-4022-B7D6-605135311EDD}"/>
                  </a:ext>
                </a:extLst>
              </p:cNvPr>
              <p:cNvSpPr/>
              <p:nvPr/>
            </p:nvSpPr>
            <p:spPr>
              <a:xfrm rot="16200000">
                <a:off x="5113214" y="4869470"/>
                <a:ext cx="1816587" cy="32238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Archivo Tecnológico</a:t>
                </a:r>
                <a:endParaRPr lang="es-ES" err="1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AF051D8F-D0D3-4951-A72C-A037EC079006}"/>
                  </a:ext>
                </a:extLst>
              </p:cNvPr>
              <p:cNvSpPr/>
              <p:nvPr/>
            </p:nvSpPr>
            <p:spPr>
              <a:xfrm rot="16200000">
                <a:off x="5498977" y="4864708"/>
                <a:ext cx="1816587" cy="3319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Recepción a Juzgados</a:t>
                </a:r>
                <a:endParaRPr lang="es-ES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65CFC2D4-E0C0-4ED8-9C8B-625339EC5EFE}"/>
                  </a:ext>
                </a:extLst>
              </p:cNvPr>
              <p:cNvSpPr/>
              <p:nvPr/>
            </p:nvSpPr>
            <p:spPr>
              <a:xfrm rot="16200000">
                <a:off x="5908552" y="4855183"/>
                <a:ext cx="1807062" cy="34143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Administración Salas </a:t>
                </a:r>
                <a:endParaRPr lang="es-ES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0FC43550-129E-457B-A683-7C8E7070B939}"/>
                  </a:ext>
                </a:extLst>
              </p:cNvPr>
              <p:cNvSpPr/>
              <p:nvPr/>
            </p:nvSpPr>
            <p:spPr>
              <a:xfrm rot="16200000">
                <a:off x="6284789" y="4869470"/>
                <a:ext cx="1816587" cy="32238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PQRSF - Disciplinarios</a:t>
                </a: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8BD4E09A-C9AA-4502-82E8-C115612BC637}"/>
                  </a:ext>
                </a:extLst>
              </p:cNvPr>
              <p:cNvSpPr/>
              <p:nvPr/>
            </p:nvSpPr>
            <p:spPr>
              <a:xfrm rot="16200000">
                <a:off x="6918741" y="4870100"/>
                <a:ext cx="1817845" cy="34143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Digitalización</a:t>
                </a:r>
                <a:endParaRPr lang="es-ES" err="1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30D2F2CB-6044-4318-BF28-787BC5C16B14}"/>
                  </a:ext>
                </a:extLst>
              </p:cNvPr>
              <p:cNvSpPr/>
              <p:nvPr/>
            </p:nvSpPr>
            <p:spPr>
              <a:xfrm rot="16200000">
                <a:off x="7313489" y="4878995"/>
                <a:ext cx="1816587" cy="32238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Archivo de Gestión</a:t>
                </a:r>
                <a:endParaRPr lang="es-ES" err="1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6CCF6AC6-EA96-4027-9899-A898E299CB81}"/>
                  </a:ext>
                </a:extLst>
              </p:cNvPr>
              <p:cNvSpPr/>
              <p:nvPr/>
            </p:nvSpPr>
            <p:spPr>
              <a:xfrm rot="16200000">
                <a:off x="7699252" y="4874233"/>
                <a:ext cx="1816587" cy="33190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Archivo Definitivo</a:t>
                </a:r>
                <a:endParaRPr lang="es-ES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7709284A-564B-4115-A7B0-0074CAD053EC}"/>
                  </a:ext>
                </a:extLst>
              </p:cNvPr>
              <p:cNvSpPr/>
              <p:nvPr/>
            </p:nvSpPr>
            <p:spPr>
              <a:xfrm rot="16200000">
                <a:off x="8108827" y="4864708"/>
                <a:ext cx="1807062" cy="34143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Archivo Administrativo</a:t>
                </a:r>
                <a:endParaRPr lang="es-ES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A6A64581-382C-4B97-9C9D-BCD657443489}"/>
                  </a:ext>
                </a:extLst>
              </p:cNvPr>
              <p:cNvSpPr/>
              <p:nvPr/>
            </p:nvSpPr>
            <p:spPr>
              <a:xfrm rot="16200000">
                <a:off x="8494589" y="4878995"/>
                <a:ext cx="1816587" cy="32238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Archivo EPMS</a:t>
                </a:r>
                <a:endParaRPr lang="es-ES"/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9B769A81-551F-496C-82A7-2F4E45979CB2}"/>
                  </a:ext>
                </a:extLst>
              </p:cNvPr>
              <p:cNvSpPr/>
              <p:nvPr/>
            </p:nvSpPr>
            <p:spPr>
              <a:xfrm rot="16200000">
                <a:off x="9109492" y="4879625"/>
                <a:ext cx="1817845" cy="341434"/>
              </a:xfrm>
              <a:prstGeom prst="rect">
                <a:avLst/>
              </a:prstGeom>
              <a:solidFill>
                <a:srgbClr val="0092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Talento Humano</a:t>
                </a:r>
                <a:endParaRPr lang="es-ES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18E007EC-2318-40D8-AFDF-1DC0AD521A9C}"/>
                  </a:ext>
                </a:extLst>
              </p:cNvPr>
              <p:cNvSpPr/>
              <p:nvPr/>
            </p:nvSpPr>
            <p:spPr>
              <a:xfrm rot="16200000">
                <a:off x="9504239" y="4888520"/>
                <a:ext cx="1816587" cy="322384"/>
              </a:xfrm>
              <a:prstGeom prst="rect">
                <a:avLst/>
              </a:prstGeom>
              <a:solidFill>
                <a:srgbClr val="0092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Sistemas </a:t>
                </a:r>
                <a:endParaRPr lang="es-ES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3451251E-D263-44D8-B270-224A9BCDEA71}"/>
                  </a:ext>
                </a:extLst>
              </p:cNvPr>
              <p:cNvSpPr/>
              <p:nvPr/>
            </p:nvSpPr>
            <p:spPr>
              <a:xfrm rot="16200000">
                <a:off x="9890002" y="4883758"/>
                <a:ext cx="1816587" cy="331909"/>
              </a:xfrm>
              <a:prstGeom prst="rect">
                <a:avLst/>
              </a:prstGeom>
              <a:solidFill>
                <a:srgbClr val="0092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 sz="1300">
                    <a:cs typeface="Calibri"/>
                  </a:rPr>
                  <a:t>Calidad </a:t>
                </a:r>
                <a:endParaRPr lang="es-ES" sz="1300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81DE4F67-22CB-4BE5-8369-EE18C8A4B4A7}"/>
                </a:ext>
              </a:extLst>
            </p:cNvPr>
            <p:cNvGrpSpPr/>
            <p:nvPr/>
          </p:nvGrpSpPr>
          <p:grpSpPr>
            <a:xfrm>
              <a:off x="676275" y="1711567"/>
              <a:ext cx="10144124" cy="1892057"/>
              <a:chOff x="676275" y="1711567"/>
              <a:chExt cx="10144124" cy="1892057"/>
            </a:xfrm>
          </p:grpSpPr>
          <p:cxnSp>
            <p:nvCxnSpPr>
              <p:cNvPr id="5" name="Conector recto de flecha 4">
                <a:extLst>
                  <a:ext uri="{FF2B5EF4-FFF2-40B4-BE49-F238E27FC236}">
                    <a16:creationId xmlns:a16="http://schemas.microsoft.com/office/drawing/2014/main" id="{99FE6D56-E4D4-46C7-936F-93C15691598A}"/>
                  </a:ext>
                </a:extLst>
              </p:cNvPr>
              <p:cNvCxnSpPr/>
              <p:nvPr/>
            </p:nvCxnSpPr>
            <p:spPr>
              <a:xfrm>
                <a:off x="2429851" y="3257304"/>
                <a:ext cx="7943116" cy="10013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CADC89CB-4083-40EA-AFB0-C0BA44C31B04}"/>
                  </a:ext>
                </a:extLst>
              </p:cNvPr>
              <p:cNvGrpSpPr/>
              <p:nvPr/>
            </p:nvGrpSpPr>
            <p:grpSpPr>
              <a:xfrm>
                <a:off x="3280508" y="1711567"/>
                <a:ext cx="5636844" cy="1869100"/>
                <a:chOff x="3280508" y="1711567"/>
                <a:chExt cx="5636844" cy="1869100"/>
              </a:xfrm>
            </p:grpSpPr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A0117B8A-4477-4EF0-B973-8F768BFF1A8C}"/>
                    </a:ext>
                  </a:extLst>
                </p:cNvPr>
                <p:cNvSpPr/>
                <p:nvPr/>
              </p:nvSpPr>
              <p:spPr>
                <a:xfrm>
                  <a:off x="5296876" y="1711567"/>
                  <a:ext cx="1592385" cy="4103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s-ES" sz="1400">
                      <a:cs typeface="Calibri"/>
                    </a:rPr>
                    <a:t>Juez Coordinador </a:t>
                  </a:r>
                </a:p>
              </p:txBody>
            </p:sp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A5F1F830-DB9F-4197-AB50-1D348F368196}"/>
                    </a:ext>
                  </a:extLst>
                </p:cNvPr>
                <p:cNvSpPr/>
                <p:nvPr/>
              </p:nvSpPr>
              <p:spPr>
                <a:xfrm>
                  <a:off x="3284415" y="2297722"/>
                  <a:ext cx="2178537" cy="322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s-ES" sz="1400">
                      <a:cs typeface="Calibri"/>
                    </a:rPr>
                    <a:t>Secretario</a:t>
                  </a:r>
                </a:p>
              </p:txBody>
            </p:sp>
            <p:cxnSp>
              <p:nvCxnSpPr>
                <p:cNvPr id="9" name="Conector recto de flecha 8">
                  <a:extLst>
                    <a:ext uri="{FF2B5EF4-FFF2-40B4-BE49-F238E27FC236}">
                      <a16:creationId xmlns:a16="http://schemas.microsoft.com/office/drawing/2014/main" id="{D05D2FFA-F993-441B-995E-BD94F7165801}"/>
                    </a:ext>
                  </a:extLst>
                </p:cNvPr>
                <p:cNvCxnSpPr/>
                <p:nvPr/>
              </p:nvCxnSpPr>
              <p:spPr>
                <a:xfrm>
                  <a:off x="6090624" y="2055935"/>
                  <a:ext cx="244" cy="1524732"/>
                </a:xfrm>
                <a:prstGeom prst="straightConnector1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A0B2D6B1-6A2F-40E0-B273-29B827BC68B9}"/>
                    </a:ext>
                  </a:extLst>
                </p:cNvPr>
                <p:cNvSpPr/>
                <p:nvPr/>
              </p:nvSpPr>
              <p:spPr>
                <a:xfrm>
                  <a:off x="3280508" y="2684583"/>
                  <a:ext cx="2178538" cy="3419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s-ES" sz="1400">
                      <a:cs typeface="Calibri"/>
                    </a:rPr>
                    <a:t>Profesional Universitario</a:t>
                  </a:r>
                </a:p>
              </p:txBody>
            </p:sp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38B03F1C-A361-4BD8-8C4F-E4875BBC25C4}"/>
                    </a:ext>
                  </a:extLst>
                </p:cNvPr>
                <p:cNvSpPr/>
                <p:nvPr/>
              </p:nvSpPr>
              <p:spPr>
                <a:xfrm>
                  <a:off x="6738815" y="2293814"/>
                  <a:ext cx="2178537" cy="322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s-ES" sz="1400">
                      <a:cs typeface="Calibri"/>
                    </a:rPr>
                    <a:t>Oficial Mayor</a:t>
                  </a:r>
                </a:p>
              </p:txBody>
            </p:sp>
            <p:cxnSp>
              <p:nvCxnSpPr>
                <p:cNvPr id="16" name="Conector recto de flecha 15">
                  <a:extLst>
                    <a:ext uri="{FF2B5EF4-FFF2-40B4-BE49-F238E27FC236}">
                      <a16:creationId xmlns:a16="http://schemas.microsoft.com/office/drawing/2014/main" id="{4A5CA2F8-8320-4B9C-92A5-3227A3DF316E}"/>
                    </a:ext>
                  </a:extLst>
                </p:cNvPr>
                <p:cNvCxnSpPr/>
                <p:nvPr/>
              </p:nvCxnSpPr>
              <p:spPr>
                <a:xfrm flipV="1">
                  <a:off x="5459082" y="2459559"/>
                  <a:ext cx="1284930" cy="1843"/>
                </a:xfrm>
                <a:prstGeom prst="straightConnector1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>
                  <a:extLst>
                    <a:ext uri="{FF2B5EF4-FFF2-40B4-BE49-F238E27FC236}">
                      <a16:creationId xmlns:a16="http://schemas.microsoft.com/office/drawing/2014/main" id="{3A8B434E-9435-4991-BB88-0D8B2786C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9081" y="2856779"/>
                  <a:ext cx="637950" cy="1751"/>
                </a:xfrm>
                <a:prstGeom prst="straightConnector1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" name="Conector recto de flecha 2">
                <a:extLst>
                  <a:ext uri="{FF2B5EF4-FFF2-40B4-BE49-F238E27FC236}">
                    <a16:creationId xmlns:a16="http://schemas.microsoft.com/office/drawing/2014/main" id="{FFB11CAA-4083-4745-B61B-2A50366E74F0}"/>
                  </a:ext>
                </a:extLst>
              </p:cNvPr>
              <p:cNvCxnSpPr/>
              <p:nvPr/>
            </p:nvCxnSpPr>
            <p:spPr>
              <a:xfrm>
                <a:off x="676275" y="3581400"/>
                <a:ext cx="3086100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de flecha 50">
                <a:extLst>
                  <a:ext uri="{FF2B5EF4-FFF2-40B4-BE49-F238E27FC236}">
                    <a16:creationId xmlns:a16="http://schemas.microsoft.com/office/drawing/2014/main" id="{9477C4E7-73E1-4247-A079-60168FF3C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1500" y="3597274"/>
                <a:ext cx="2813050" cy="635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de flecha 51">
                <a:extLst>
                  <a:ext uri="{FF2B5EF4-FFF2-40B4-BE49-F238E27FC236}">
                    <a16:creationId xmlns:a16="http://schemas.microsoft.com/office/drawing/2014/main" id="{E66D3E0F-0F69-40FA-B8AD-5BCAA5371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399" y="3581399"/>
                <a:ext cx="1581150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2ABEDA82-3C2A-4CB7-A239-4CD982281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44099" y="3581399"/>
                <a:ext cx="876300" cy="0"/>
              </a:xfrm>
              <a:prstGeom prst="straightConnector1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2CB82545-8716-4939-A94B-EAE4156EE52B}"/>
                </a:ext>
              </a:extLst>
            </p:cNvPr>
            <p:cNvCxnSpPr/>
            <p:nvPr/>
          </p:nvCxnSpPr>
          <p:spPr>
            <a:xfrm>
              <a:off x="2428875" y="3257550"/>
              <a:ext cx="9525" cy="32385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FE28D1A9-EB15-46BF-93D9-CE07090B418F}"/>
                </a:ext>
              </a:extLst>
            </p:cNvPr>
            <p:cNvCxnSpPr>
              <a:cxnSpLocks/>
            </p:cNvCxnSpPr>
            <p:nvPr/>
          </p:nvCxnSpPr>
          <p:spPr>
            <a:xfrm>
              <a:off x="8591549" y="3260725"/>
              <a:ext cx="9525" cy="32385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79CE9236-106F-4042-B571-3D0B4D9BBA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72724" y="3257549"/>
              <a:ext cx="9525" cy="57150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EB8409B8-56F6-4655-99BA-7AD9681A1735}"/>
                </a:ext>
              </a:extLst>
            </p:cNvPr>
            <p:cNvCxnSpPr>
              <a:cxnSpLocks/>
            </p:cNvCxnSpPr>
            <p:nvPr/>
          </p:nvCxnSpPr>
          <p:spPr>
            <a:xfrm>
              <a:off x="676275" y="35718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C34DA70C-5209-4E4A-87A4-5B30B83D2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82675" y="35909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D44BC041-810D-4EA2-B44A-D9502B7BCAE0}"/>
                </a:ext>
              </a:extLst>
            </p:cNvPr>
            <p:cNvCxnSpPr>
              <a:cxnSpLocks/>
            </p:cNvCxnSpPr>
            <p:nvPr/>
          </p:nvCxnSpPr>
          <p:spPr>
            <a:xfrm>
              <a:off x="1463675" y="35845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61FB25E8-0673-4D5C-9694-4B5D2ACC5757}"/>
                </a:ext>
              </a:extLst>
            </p:cNvPr>
            <p:cNvCxnSpPr>
              <a:cxnSpLocks/>
            </p:cNvCxnSpPr>
            <p:nvPr/>
          </p:nvCxnSpPr>
          <p:spPr>
            <a:xfrm>
              <a:off x="1857375" y="35782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F2A80D43-36A3-4436-BBCC-86CE45AD39E1}"/>
                </a:ext>
              </a:extLst>
            </p:cNvPr>
            <p:cNvCxnSpPr>
              <a:cxnSpLocks/>
            </p:cNvCxnSpPr>
            <p:nvPr/>
          </p:nvCxnSpPr>
          <p:spPr>
            <a:xfrm>
              <a:off x="2270125" y="3581400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422087EE-9677-4392-9971-DF25102CF20F}"/>
                </a:ext>
              </a:extLst>
            </p:cNvPr>
            <p:cNvCxnSpPr>
              <a:cxnSpLocks/>
            </p:cNvCxnSpPr>
            <p:nvPr/>
          </p:nvCxnSpPr>
          <p:spPr>
            <a:xfrm>
              <a:off x="2651125" y="35909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>
              <a:extLst>
                <a:ext uri="{FF2B5EF4-FFF2-40B4-BE49-F238E27FC236}">
                  <a16:creationId xmlns:a16="http://schemas.microsoft.com/office/drawing/2014/main" id="{0E2BA65D-1C24-4AC3-AE1A-83711173CDBB}"/>
                </a:ext>
              </a:extLst>
            </p:cNvPr>
            <p:cNvCxnSpPr>
              <a:cxnSpLocks/>
            </p:cNvCxnSpPr>
            <p:nvPr/>
          </p:nvCxnSpPr>
          <p:spPr>
            <a:xfrm>
              <a:off x="3044825" y="35909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8BA262CD-1BDF-4819-B057-7880CE260FCF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74" y="35782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4C228F03-2059-4DCC-B558-D05B20C476EA}"/>
                </a:ext>
              </a:extLst>
            </p:cNvPr>
            <p:cNvCxnSpPr>
              <a:cxnSpLocks/>
            </p:cNvCxnSpPr>
            <p:nvPr/>
          </p:nvCxnSpPr>
          <p:spPr>
            <a:xfrm>
              <a:off x="3762373" y="35718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C5A86FCD-C8E0-4D55-A7B5-5EEE655ED3FF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35909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de flecha 66">
              <a:extLst>
                <a:ext uri="{FF2B5EF4-FFF2-40B4-BE49-F238E27FC236}">
                  <a16:creationId xmlns:a16="http://schemas.microsoft.com/office/drawing/2014/main" id="{D423AA86-408E-459A-91A1-1C501922F54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375" y="36099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de flecha 67">
              <a:extLst>
                <a:ext uri="{FF2B5EF4-FFF2-40B4-BE49-F238E27FC236}">
                  <a16:creationId xmlns:a16="http://schemas.microsoft.com/office/drawing/2014/main" id="{FA441BBB-39F6-4A17-815D-771D9D5A239F}"/>
                </a:ext>
              </a:extLst>
            </p:cNvPr>
            <p:cNvCxnSpPr>
              <a:cxnSpLocks/>
            </p:cNvCxnSpPr>
            <p:nvPr/>
          </p:nvCxnSpPr>
          <p:spPr>
            <a:xfrm>
              <a:off x="5159375" y="3603624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de flecha 68">
              <a:extLst>
                <a:ext uri="{FF2B5EF4-FFF2-40B4-BE49-F238E27FC236}">
                  <a16:creationId xmlns:a16="http://schemas.microsoft.com/office/drawing/2014/main" id="{8618A7EE-BA4D-4859-8B6B-59EFE2AC1E53}"/>
                </a:ext>
              </a:extLst>
            </p:cNvPr>
            <p:cNvCxnSpPr>
              <a:cxnSpLocks/>
            </p:cNvCxnSpPr>
            <p:nvPr/>
          </p:nvCxnSpPr>
          <p:spPr>
            <a:xfrm>
              <a:off x="5553075" y="35972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EE485ECE-8E8A-457A-9BC0-288B7D3C78DC}"/>
                </a:ext>
              </a:extLst>
            </p:cNvPr>
            <p:cNvCxnSpPr>
              <a:cxnSpLocks/>
            </p:cNvCxnSpPr>
            <p:nvPr/>
          </p:nvCxnSpPr>
          <p:spPr>
            <a:xfrm>
              <a:off x="5965824" y="3600450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>
              <a:extLst>
                <a:ext uri="{FF2B5EF4-FFF2-40B4-BE49-F238E27FC236}">
                  <a16:creationId xmlns:a16="http://schemas.microsoft.com/office/drawing/2014/main" id="{831435AD-2AC3-471C-BB6F-632AA6B77EE9}"/>
                </a:ext>
              </a:extLst>
            </p:cNvPr>
            <p:cNvCxnSpPr>
              <a:cxnSpLocks/>
            </p:cNvCxnSpPr>
            <p:nvPr/>
          </p:nvCxnSpPr>
          <p:spPr>
            <a:xfrm>
              <a:off x="6346824" y="36099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de flecha 71">
              <a:extLst>
                <a:ext uri="{FF2B5EF4-FFF2-40B4-BE49-F238E27FC236}">
                  <a16:creationId xmlns:a16="http://schemas.microsoft.com/office/drawing/2014/main" id="{0AD30F4D-A954-4680-AE45-7C365FF0871D}"/>
                </a:ext>
              </a:extLst>
            </p:cNvPr>
            <p:cNvCxnSpPr>
              <a:cxnSpLocks/>
            </p:cNvCxnSpPr>
            <p:nvPr/>
          </p:nvCxnSpPr>
          <p:spPr>
            <a:xfrm>
              <a:off x="6740525" y="36099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AD003F75-DED3-4909-AFEA-35A016AD237A}"/>
                </a:ext>
              </a:extLst>
            </p:cNvPr>
            <p:cNvCxnSpPr>
              <a:cxnSpLocks/>
            </p:cNvCxnSpPr>
            <p:nvPr/>
          </p:nvCxnSpPr>
          <p:spPr>
            <a:xfrm>
              <a:off x="7169150" y="360997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de flecha 73">
              <a:extLst>
                <a:ext uri="{FF2B5EF4-FFF2-40B4-BE49-F238E27FC236}">
                  <a16:creationId xmlns:a16="http://schemas.microsoft.com/office/drawing/2014/main" id="{7E67972C-4985-4C4C-A879-FE3F2AFFD27A}"/>
                </a:ext>
              </a:extLst>
            </p:cNvPr>
            <p:cNvCxnSpPr>
              <a:cxnSpLocks/>
            </p:cNvCxnSpPr>
            <p:nvPr/>
          </p:nvCxnSpPr>
          <p:spPr>
            <a:xfrm>
              <a:off x="7781925" y="3581400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>
              <a:extLst>
                <a:ext uri="{FF2B5EF4-FFF2-40B4-BE49-F238E27FC236}">
                  <a16:creationId xmlns:a16="http://schemas.microsoft.com/office/drawing/2014/main" id="{0B9CEC30-AE60-4651-90D7-C6021995405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325" y="3600449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de flecha 75">
              <a:extLst>
                <a:ext uri="{FF2B5EF4-FFF2-40B4-BE49-F238E27FC236}">
                  <a16:creationId xmlns:a16="http://schemas.microsoft.com/office/drawing/2014/main" id="{82B83D6A-3C5A-4AEE-B65D-232AE366F8A1}"/>
                </a:ext>
              </a:extLst>
            </p:cNvPr>
            <p:cNvCxnSpPr>
              <a:cxnSpLocks/>
            </p:cNvCxnSpPr>
            <p:nvPr/>
          </p:nvCxnSpPr>
          <p:spPr>
            <a:xfrm>
              <a:off x="8569325" y="3594099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de flecha 76">
              <a:extLst>
                <a:ext uri="{FF2B5EF4-FFF2-40B4-BE49-F238E27FC236}">
                  <a16:creationId xmlns:a16="http://schemas.microsoft.com/office/drawing/2014/main" id="{1E08161D-53FA-4363-91E9-EEE3C8ED18A8}"/>
                </a:ext>
              </a:extLst>
            </p:cNvPr>
            <p:cNvCxnSpPr>
              <a:cxnSpLocks/>
            </p:cNvCxnSpPr>
            <p:nvPr/>
          </p:nvCxnSpPr>
          <p:spPr>
            <a:xfrm>
              <a:off x="8963024" y="3587750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de flecha 77">
              <a:extLst>
                <a:ext uri="{FF2B5EF4-FFF2-40B4-BE49-F238E27FC236}">
                  <a16:creationId xmlns:a16="http://schemas.microsoft.com/office/drawing/2014/main" id="{E5F3658C-F56B-4C88-9F02-7AD2009FBABE}"/>
                </a:ext>
              </a:extLst>
            </p:cNvPr>
            <p:cNvCxnSpPr>
              <a:cxnSpLocks/>
            </p:cNvCxnSpPr>
            <p:nvPr/>
          </p:nvCxnSpPr>
          <p:spPr>
            <a:xfrm>
              <a:off x="9375774" y="3590925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8061BC75-C0A2-4B8D-A223-6BDCF8468D0B}"/>
                </a:ext>
              </a:extLst>
            </p:cNvPr>
            <p:cNvCxnSpPr>
              <a:cxnSpLocks/>
            </p:cNvCxnSpPr>
            <p:nvPr/>
          </p:nvCxnSpPr>
          <p:spPr>
            <a:xfrm>
              <a:off x="9953624" y="3590924"/>
              <a:ext cx="9525" cy="219075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de flecha 81">
              <a:extLst>
                <a:ext uri="{FF2B5EF4-FFF2-40B4-BE49-F238E27FC236}">
                  <a16:creationId xmlns:a16="http://schemas.microsoft.com/office/drawing/2014/main" id="{D87A94CA-8493-45C1-9DC5-470C85B343C5}"/>
                </a:ext>
              </a:extLst>
            </p:cNvPr>
            <p:cNvCxnSpPr>
              <a:cxnSpLocks/>
            </p:cNvCxnSpPr>
            <p:nvPr/>
          </p:nvCxnSpPr>
          <p:spPr>
            <a:xfrm>
              <a:off x="10820399" y="3590924"/>
              <a:ext cx="9525" cy="22860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1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Texto&#10;&#10;Descripción generada automáticamente">
            <a:extLst>
              <a:ext uri="{FF2B5EF4-FFF2-40B4-BE49-F238E27FC236}">
                <a16:creationId xmlns:a16="http://schemas.microsoft.com/office/drawing/2014/main" id="{D370AA2A-509D-4865-9CF6-17302249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93" y="2208791"/>
            <a:ext cx="6797614" cy="3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3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D864C-CB4B-4A3F-A0BD-F858E853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5706941-4A69-43A1-80F8-2E510419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6" y="211039"/>
            <a:ext cx="12040910" cy="6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AF6530D-DCD0-4F4E-8E64-72F32AA6A918}"/>
              </a:ext>
            </a:extLst>
          </p:cNvPr>
          <p:cNvSpPr txBox="1">
            <a:spLocks/>
          </p:cNvSpPr>
          <p:nvPr/>
        </p:nvSpPr>
        <p:spPr>
          <a:xfrm>
            <a:off x="832943" y="2700898"/>
            <a:ext cx="10515600" cy="18261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dirty="0">
                <a:latin typeface="Bookman Old Style"/>
                <a:cs typeface="Calibri" panose="020F0502020204030204"/>
              </a:rPr>
              <a:t>¿ Qué es y cómo funciona el SIGCMA en el Centro de Servicios Judiciales del Sistema Penal Acusatorio de Bogotá ? </a:t>
            </a:r>
          </a:p>
        </p:txBody>
      </p:sp>
    </p:spTree>
    <p:extLst>
      <p:ext uri="{BB962C8B-B14F-4D97-AF65-F5344CB8AC3E}">
        <p14:creationId xmlns:p14="http://schemas.microsoft.com/office/powerpoint/2010/main" val="348279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66582E4-4554-4EF6-B715-64A261A28CA1}"/>
              </a:ext>
            </a:extLst>
          </p:cNvPr>
          <p:cNvSpPr txBox="1"/>
          <p:nvPr/>
        </p:nvSpPr>
        <p:spPr>
          <a:xfrm>
            <a:off x="483081" y="1641357"/>
            <a:ext cx="637230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highlight>
                  <a:srgbClr val="F6C042"/>
                </a:highlight>
                <a:latin typeface="Filson Pro Book"/>
              </a:rPr>
              <a:t>SIGCMA</a:t>
            </a:r>
            <a:endParaRPr lang="es-ES_tradnl" sz="6000" b="1">
              <a:solidFill>
                <a:schemeClr val="bg1"/>
              </a:solidFill>
              <a:highlight>
                <a:srgbClr val="F6C042"/>
              </a:highlight>
              <a:latin typeface="Filson Pro Boo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43AE9FD-17B3-4C15-946A-0C7BBD90AF01}"/>
              </a:ext>
            </a:extLst>
          </p:cNvPr>
          <p:cNvGrpSpPr/>
          <p:nvPr/>
        </p:nvGrpSpPr>
        <p:grpSpPr>
          <a:xfrm>
            <a:off x="3336654" y="1782543"/>
            <a:ext cx="92737" cy="733289"/>
            <a:chOff x="2467210" y="1360097"/>
            <a:chExt cx="92737" cy="733289"/>
          </a:xfrm>
        </p:grpSpPr>
        <p:sp>
          <p:nvSpPr>
            <p:cNvPr id="4" name="Rectangle 53">
              <a:extLst>
                <a:ext uri="{FF2B5EF4-FFF2-40B4-BE49-F238E27FC236}">
                  <a16:creationId xmlns:a16="http://schemas.microsoft.com/office/drawing/2014/main" id="{2669ED0F-B49E-4E85-A2E2-87DB3F44C09F}"/>
                </a:ext>
              </a:extLst>
            </p:cNvPr>
            <p:cNvSpPr/>
            <p:nvPr/>
          </p:nvSpPr>
          <p:spPr>
            <a:xfrm>
              <a:off x="2467210" y="1360097"/>
              <a:ext cx="91636" cy="154384"/>
            </a:xfrm>
            <a:prstGeom prst="rect">
              <a:avLst/>
            </a:prstGeom>
            <a:solidFill>
              <a:srgbClr val="002A41"/>
            </a:solidFill>
            <a:ln>
              <a:solidFill>
                <a:srgbClr val="002A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angle 54">
              <a:extLst>
                <a:ext uri="{FF2B5EF4-FFF2-40B4-BE49-F238E27FC236}">
                  <a16:creationId xmlns:a16="http://schemas.microsoft.com/office/drawing/2014/main" id="{18E14910-5B66-4C94-B99F-14AFC761691D}"/>
                </a:ext>
              </a:extLst>
            </p:cNvPr>
            <p:cNvSpPr/>
            <p:nvPr/>
          </p:nvSpPr>
          <p:spPr>
            <a:xfrm>
              <a:off x="2468311" y="1519013"/>
              <a:ext cx="91636" cy="574373"/>
            </a:xfrm>
            <a:prstGeom prst="rect">
              <a:avLst/>
            </a:prstGeom>
            <a:solidFill>
              <a:srgbClr val="00AEEF"/>
            </a:solidFill>
            <a:ln>
              <a:solidFill>
                <a:srgbClr val="00A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8F2F22D-0505-4453-9CEF-D1F8078C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1" y="2778237"/>
            <a:ext cx="10878113" cy="40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6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763</Words>
  <Application>Microsoft Office PowerPoint</Application>
  <PresentationFormat>Panorámica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Filson Pro Book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FUNCIONA EN EL CENTRO DE SERVICIOS JUDICIALES</vt:lpstr>
      <vt:lpstr>CÓMO FUNCIONA EN EL CENTRO DE SERVICIOS JUDICIALES</vt:lpstr>
      <vt:lpstr>HABLEMOS EL MISMO LENGUAJE INFORMACIÓN DOCUMENTADA: Información que una organización tiene que controlar y mantener y el medio que la contine.</vt:lpstr>
      <vt:lpstr>MICROSITIO SIGCMA SPA-BOGOTÁ https://www.ramajudicial.gov.co/web/sistema-penal-acusatorio-de-bogota/mapa-de-procesos   </vt:lpstr>
      <vt:lpstr>Presentación de PowerPoint</vt:lpstr>
      <vt:lpstr>Presentación de PowerPoint</vt:lpstr>
      <vt:lpstr> TRANSFORMACIÓN MAPA DE PROCESOS SPA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Adolfo Venegas Betancourt</dc:creator>
  <cp:lastModifiedBy>Gestion Calidad - Paloquemao - Seccional Bogota</cp:lastModifiedBy>
  <cp:revision>145</cp:revision>
  <dcterms:created xsi:type="dcterms:W3CDTF">2021-07-16T05:50:25Z</dcterms:created>
  <dcterms:modified xsi:type="dcterms:W3CDTF">2022-03-16T21:20:23Z</dcterms:modified>
</cp:coreProperties>
</file>